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714488"/>
            <a:ext cx="116586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8678" y="2957513"/>
            <a:ext cx="2371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4" y="1700213"/>
            <a:ext cx="117348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037272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50863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109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94202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348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284147"/>
            <a:ext cx="11072890" cy="5573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82214" y="21431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857364"/>
            <a:ext cx="100774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19242"/>
            <a:ext cx="116967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00621"/>
            <a:ext cx="9415489" cy="5257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96330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0" y="1285860"/>
            <a:ext cx="120586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381752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42035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671638"/>
            <a:ext cx="118300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07918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12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1357298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3" y="1509713"/>
            <a:ext cx="119157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013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1571612"/>
            <a:ext cx="103632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1500174"/>
            <a:ext cx="1114425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724025"/>
            <a:ext cx="116967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1122997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400366"/>
            <a:ext cx="10572824" cy="537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1428736"/>
            <a:ext cx="112490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049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9442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0774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013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9" y="1647825"/>
            <a:ext cx="1178242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66850"/>
            <a:ext cx="114300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22625"/>
            <a:ext cx="11291925" cy="5292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353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2643182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8967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550070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76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26" y="1643050"/>
            <a:ext cx="1035367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2025-08-19T09:47:44Z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