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tags/tag2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37" r:id="rId4"/>
    <p:sldId id="325" r:id="rId5"/>
    <p:sldId id="339" r:id="rId6"/>
    <p:sldId id="326" r:id="rId7"/>
    <p:sldId id="327" r:id="rId8"/>
    <p:sldId id="338" r:id="rId9"/>
    <p:sldId id="328" r:id="rId10"/>
    <p:sldId id="329" r:id="rId11"/>
    <p:sldId id="330" r:id="rId12"/>
    <p:sldId id="331" r:id="rId13"/>
    <p:sldId id="340" r:id="rId14"/>
    <p:sldId id="333" r:id="rId15"/>
    <p:sldId id="334" r:id="rId16"/>
    <p:sldId id="335" r:id="rId17"/>
    <p:sldId id="336" r:id="rId18"/>
    <p:sldId id="342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282" y="2071678"/>
            <a:ext cx="85629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55" y="1238273"/>
            <a:ext cx="11801475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9" y="1214422"/>
            <a:ext cx="70770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2044719"/>
            <a:ext cx="9886982" cy="4813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3902" y="2071678"/>
            <a:ext cx="48672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24562" y="2071678"/>
            <a:ext cx="481012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3881422" y="1285860"/>
            <a:ext cx="371477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5633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54" y="1643050"/>
            <a:ext cx="2786082" cy="457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16" y="1643050"/>
            <a:ext cx="664845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0578" y="1643050"/>
            <a:ext cx="286994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4952992" y="1785926"/>
            <a:ext cx="314327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91" y="1643050"/>
            <a:ext cx="115157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 l="46779"/>
          <a:stretch>
            <a:fillRect/>
          </a:stretch>
        </p:blipFill>
        <p:spPr bwMode="auto">
          <a:xfrm>
            <a:off x="7234268" y="2214554"/>
            <a:ext cx="4957732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084" y="2428868"/>
            <a:ext cx="39433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1884" y="2285992"/>
            <a:ext cx="39433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rcRect l="18072" t="33277" r="49656" b="25767"/>
          <a:stretch>
            <a:fillRect/>
          </a:stretch>
        </p:blipFill>
        <p:spPr bwMode="auto">
          <a:xfrm>
            <a:off x="4452926" y="1643050"/>
            <a:ext cx="357190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4524364" y="1857364"/>
            <a:ext cx="335758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6" y="1347810"/>
            <a:ext cx="11658600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113633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7789" t="5357" r="-1262"/>
          <a:stretch>
            <a:fillRect/>
          </a:stretch>
        </p:blipFill>
        <p:spPr bwMode="auto">
          <a:xfrm>
            <a:off x="5524496" y="3071810"/>
            <a:ext cx="6000792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16" y="2214554"/>
            <a:ext cx="1002982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7789" t="5357" r="-1262"/>
          <a:stretch>
            <a:fillRect/>
          </a:stretch>
        </p:blipFill>
        <p:spPr bwMode="auto">
          <a:xfrm>
            <a:off x="5524496" y="2214554"/>
            <a:ext cx="6000792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381092" y="2285992"/>
            <a:ext cx="342902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6109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50" y="1214422"/>
            <a:ext cx="104584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48427"/>
            <a:ext cx="10096532" cy="550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2257446"/>
            <a:ext cx="4714908" cy="460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1752" y="2790825"/>
            <a:ext cx="40957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38084" y="1428736"/>
            <a:ext cx="385765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3633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12" y="2571744"/>
            <a:ext cx="105251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32099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2428868"/>
            <a:ext cx="104584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588" y="2357430"/>
            <a:ext cx="105251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309522" y="1500174"/>
            <a:ext cx="342902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428736"/>
            <a:ext cx="118491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472" y="1500174"/>
            <a:ext cx="824865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35528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604" y="2101279"/>
            <a:ext cx="8286808" cy="4756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52728" y="2066925"/>
            <a:ext cx="824865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666712" y="1500174"/>
            <a:ext cx="32861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自定义</PresentationFormat>
  <Paragraphs>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2025-08-20T04:05:32Z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