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9654" y="1714488"/>
            <a:ext cx="9515475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14474"/>
            <a:ext cx="11681672" cy="377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428736"/>
            <a:ext cx="10982325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310050" y="2357430"/>
            <a:ext cx="185738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09984" y="3429000"/>
            <a:ext cx="14287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2395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28736"/>
            <a:ext cx="118776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52794" y="3143248"/>
            <a:ext cx="6229350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643050"/>
            <a:ext cx="11077575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428736"/>
            <a:ext cx="110109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604963"/>
            <a:ext cx="11077575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95425"/>
            <a:ext cx="11334750" cy="536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" y="1533525"/>
            <a:ext cx="11715750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28736"/>
            <a:ext cx="11172825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475" y="1357298"/>
            <a:ext cx="11696879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881554" y="550070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3902" y="1643050"/>
            <a:ext cx="9610725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71638"/>
            <a:ext cx="10629900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00174"/>
            <a:ext cx="11096625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1115675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495425"/>
            <a:ext cx="10048875" cy="536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16" y="1500174"/>
            <a:ext cx="11725300" cy="4686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5" y="1428736"/>
            <a:ext cx="1144905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5" y="3133725"/>
            <a:ext cx="10991850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7667636" y="414338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67570" y="6072206"/>
            <a:ext cx="242889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43048"/>
            <a:ext cx="11687175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428736"/>
            <a:ext cx="112014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28736"/>
            <a:ext cx="1112520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66844" y="3290376"/>
            <a:ext cx="7881961" cy="3567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8546" y="1785926"/>
            <a:ext cx="4724400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43038"/>
            <a:ext cx="11306175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1117282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1115675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8829675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28736"/>
            <a:ext cx="11753850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595538" y="521495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71612"/>
            <a:ext cx="1031557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05250" y="2714620"/>
            <a:ext cx="43815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8310578" y="1428736"/>
            <a:ext cx="107157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581150"/>
            <a:ext cx="11763375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28736"/>
            <a:ext cx="11210925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28736"/>
            <a:ext cx="1125855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52398" y="1643050"/>
            <a:ext cx="7215238" cy="26432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2398" y="4214818"/>
            <a:ext cx="11144328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366838"/>
            <a:ext cx="11087100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自定义</PresentationFormat>
  <Paragraphs>0</Paragraphs>
  <Slides>33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2025-08-19T10:01:36Z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