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7" r:id="rId24"/>
    <p:sldId id="348" r:id="rId25"/>
    <p:sldId id="349" r:id="rId26"/>
    <p:sldId id="350" r:id="rId27"/>
    <p:sldId id="351" r:id="rId28"/>
    <p:sldId id="352" r:id="rId29"/>
    <p:sldId id="353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5406" y="2214554"/>
            <a:ext cx="8543925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28736"/>
            <a:ext cx="10868025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81488" y="2500306"/>
            <a:ext cx="7472378" cy="389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1938" y="3571876"/>
            <a:ext cx="21336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3836" y="4286256"/>
            <a:ext cx="203835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4326" y="5072074"/>
            <a:ext cx="215265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2398" y="5786454"/>
            <a:ext cx="20764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矩形 7"/>
          <p:cNvSpPr/>
          <p:nvPr/>
        </p:nvSpPr>
        <p:spPr>
          <a:xfrm>
            <a:off x="9882214" y="142873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7298"/>
            <a:ext cx="11706225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381620" y="4643446"/>
            <a:ext cx="592935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47821"/>
            <a:ext cx="11115675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238744" y="350043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9" y="1342784"/>
            <a:ext cx="10582310" cy="5515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096396" y="128586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1158" y="242886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" y="1428736"/>
            <a:ext cx="11791950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9588" y="4500583"/>
            <a:ext cx="1105852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2666976" y="342900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62112" y="548305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57298"/>
            <a:ext cx="109728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738414" y="242886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9588" y="1428736"/>
            <a:ext cx="9572655" cy="5191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13" y="1457346"/>
            <a:ext cx="11610975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0963275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95538" y="4265157"/>
            <a:ext cx="6715172" cy="2592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7667636" y="2357430"/>
            <a:ext cx="178595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10512" y="3500438"/>
            <a:ext cx="142876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466850"/>
            <a:ext cx="11544300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13" y="1366838"/>
            <a:ext cx="11610975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310842" y="471488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785926"/>
            <a:ext cx="11353800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12" y="1400175"/>
            <a:ext cx="10534650" cy="545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357298"/>
            <a:ext cx="11153775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882082" y="250030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06805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53124" y="4643446"/>
            <a:ext cx="467677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90629" y="5581671"/>
            <a:ext cx="547687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2809852" y="350043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719278"/>
            <a:ext cx="11039475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953652" y="385762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0953750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595406" y="3714752"/>
            <a:ext cx="185738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43050"/>
            <a:ext cx="10887075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595670" y="3768542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28736"/>
            <a:ext cx="10982325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10248900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357298"/>
            <a:ext cx="9610756" cy="5317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667768" y="3429000"/>
            <a:ext cx="157163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95406" y="4429132"/>
            <a:ext cx="2643206" cy="1214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66910" y="1357298"/>
            <a:ext cx="7215238" cy="5357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504" y="1452583"/>
            <a:ext cx="11753850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453718" y="585789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4825" y="1609743"/>
            <a:ext cx="11182350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771666"/>
            <a:ext cx="8953500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316" y="1471634"/>
            <a:ext cx="11658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28736"/>
            <a:ext cx="11077575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23902" y="5500702"/>
            <a:ext cx="539115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24008"/>
            <a:ext cx="11106150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自定义</PresentationFormat>
  <Paragraphs>0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2025-08-20T03:41:50Z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