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204720"/>
            <a:ext cx="10656570" cy="1443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789045"/>
            <a:ext cx="82200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15238" y="1984697"/>
            <a:ext cx="1009523" cy="39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23" y="1984697"/>
            <a:ext cx="1580952" cy="47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1984697"/>
            <a:ext cx="1219047" cy="39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43809" y="2796766"/>
            <a:ext cx="2123809" cy="47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2380" y="2796766"/>
            <a:ext cx="1095238" cy="46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559560" y="980440"/>
            <a:ext cx="9624785" cy="78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5050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5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2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9809" y="1103549"/>
            <a:ext cx="328465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9809" y="5266159"/>
            <a:ext cx="328465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020270"/>
            <a:ext cx="419048" cy="3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0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3097" y="1918516"/>
            <a:ext cx="315373" cy="3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200955"/>
            <a:ext cx="361904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16"/>
          <a:stretch>
            <a:fillRect/>
          </a:stretch>
        </p:blipFill>
        <p:spPr>
          <a:xfrm>
            <a:off x="720090" y="972185"/>
            <a:ext cx="7968705" cy="174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21425"/>
            <a:ext cx="10800000" cy="294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4630" y="2660650"/>
            <a:ext cx="60706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4905" y="3919220"/>
            <a:ext cx="11239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8101" y="4612351"/>
            <a:ext cx="838095" cy="33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465" y="1040130"/>
            <a:ext cx="120967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0000" y="2385058"/>
            <a:ext cx="1552380" cy="2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39047" y="3616710"/>
            <a:ext cx="1857142" cy="2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0000" y="1754117"/>
            <a:ext cx="866666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2364550"/>
            <a:ext cx="1571428" cy="2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380" y="2984521"/>
            <a:ext cx="1685714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333" y="3594954"/>
            <a:ext cx="1590476" cy="2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7619" y="5445329"/>
            <a:ext cx="1485713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2337216"/>
            <a:ext cx="247619" cy="27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0476" y="3568776"/>
            <a:ext cx="276190" cy="27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850810"/>
            <a:ext cx="285715" cy="26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20235"/>
            <a:ext cx="3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142" y="2831442"/>
            <a:ext cx="1142857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9047" y="2936334"/>
            <a:ext cx="971428" cy="2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0476" y="2831442"/>
            <a:ext cx="2000000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714" y="3641969"/>
            <a:ext cx="609523" cy="4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047" y="5253486"/>
            <a:ext cx="1352380" cy="38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29523" y="5348842"/>
            <a:ext cx="790476" cy="2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67619" y="5253486"/>
            <a:ext cx="1171428" cy="38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96190" y="5243950"/>
            <a:ext cx="733333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34285" y="1972588"/>
            <a:ext cx="11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3809" y="2077411"/>
            <a:ext cx="285714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405" y="1836420"/>
            <a:ext cx="12858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72380" y="3573529"/>
            <a:ext cx="110476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8095" y="3678352"/>
            <a:ext cx="295238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24761" y="3621176"/>
            <a:ext cx="1238095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5238" y="4383529"/>
            <a:ext cx="133333" cy="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24761" y="4383529"/>
            <a:ext cx="216190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