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77" r:id="rId15"/>
    <p:sldId id="338" r:id="rId16"/>
    <p:sldId id="337" r:id="rId17"/>
    <p:sldId id="336" r:id="rId18"/>
    <p:sldId id="335" r:id="rId19"/>
    <p:sldId id="334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50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919095"/>
            <a:ext cx="115157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57" y="4044813"/>
            <a:ext cx="1019047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3939841"/>
            <a:ext cx="2019046" cy="47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916245"/>
            <a:ext cx="10800000" cy="271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5765" y="3118642"/>
            <a:ext cx="1171428" cy="38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1479" y="3223613"/>
            <a:ext cx="1019047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9523" y="3040845"/>
            <a:ext cx="1009523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3572960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77" y="3821589"/>
            <a:ext cx="133333" cy="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501" y="3821589"/>
            <a:ext cx="2104761" cy="38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2897834"/>
            <a:ext cx="1771428" cy="4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3002707"/>
            <a:ext cx="780952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35" y="1484445"/>
            <a:ext cx="10800000" cy="439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3649" y="2753522"/>
            <a:ext cx="761904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2696" y="4442444"/>
            <a:ext cx="2780952" cy="34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916940"/>
            <a:ext cx="10740390" cy="68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229575"/>
            <a:ext cx="1428571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238" y="3843488"/>
            <a:ext cx="1466666" cy="4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5598816"/>
            <a:ext cx="2142857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692785"/>
            <a:ext cx="9949180" cy="6047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72155" y="1527810"/>
            <a:ext cx="2823845" cy="5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900" y="3035935"/>
            <a:ext cx="144653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4170" y="3782060"/>
            <a:ext cx="206248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6015" y="5365750"/>
            <a:ext cx="21405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692785"/>
            <a:ext cx="10567670" cy="489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540" y="1541145"/>
            <a:ext cx="243395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6625" y="3156585"/>
            <a:ext cx="243395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768985"/>
            <a:ext cx="10735310" cy="4067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710" y="4940300"/>
            <a:ext cx="8261350" cy="6553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92805" y="666115"/>
            <a:ext cx="3027045" cy="6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0595" y="2417445"/>
            <a:ext cx="22129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1865" y="4131310"/>
            <a:ext cx="180086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5504" y="6134345"/>
            <a:ext cx="952221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0485"/>
            <a:ext cx="1084516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465" y="1990090"/>
            <a:ext cx="227647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3919707"/>
            <a:ext cx="1161904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1335195"/>
            <a:ext cx="590476" cy="2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950" y="1916430"/>
            <a:ext cx="238569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3716655"/>
            <a:ext cx="350012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286871"/>
            <a:ext cx="1428571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3099769"/>
            <a:ext cx="2095238" cy="46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53333" y="1172032"/>
            <a:ext cx="1923809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8095" y="2067415"/>
            <a:ext cx="2409524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4282" y="4213759"/>
            <a:ext cx="419047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" y="772795"/>
            <a:ext cx="10774045" cy="666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4061359"/>
            <a:ext cx="361904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200686"/>
            <a:ext cx="333333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202886"/>
            <a:ext cx="352380" cy="39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46725" y="2498725"/>
            <a:ext cx="2141855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5229225"/>
            <a:ext cx="339407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095" y="972185"/>
            <a:ext cx="29165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3644900"/>
            <a:ext cx="315214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258137"/>
            <a:ext cx="3066666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865" y="2636520"/>
            <a:ext cx="271462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2025-06-22T02:47:18Z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