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909570"/>
            <a:ext cx="8048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286470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11294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736117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6411" y="1215380"/>
            <a:ext cx="396283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450" y="2855943"/>
            <a:ext cx="315225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437" y="4487492"/>
            <a:ext cx="342244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2437" y="5307774"/>
            <a:ext cx="351251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91339"/>
            <a:ext cx="333333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059161"/>
            <a:ext cx="371428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85268"/>
            <a:ext cx="419047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71340"/>
            <a:ext cx="10800000" cy="323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0146" y="2393355"/>
            <a:ext cx="1038095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6813" y="3528766"/>
            <a:ext cx="676190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948245"/>
            <a:ext cx="10800000" cy="28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52051" y="4596020"/>
            <a:ext cx="685714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1099" y="5177113"/>
            <a:ext cx="1190476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8718" y="6310721"/>
            <a:ext cx="1476190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1658883"/>
            <a:ext cx="790476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2221747"/>
            <a:ext cx="628571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794150"/>
            <a:ext cx="1542857" cy="33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2380" y="3357013"/>
            <a:ext cx="1780952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3929416"/>
            <a:ext cx="1447619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4492280"/>
            <a:ext cx="1600000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809" y="5627546"/>
            <a:ext cx="1247619" cy="33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220252"/>
            <a:ext cx="314285" cy="2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925879"/>
            <a:ext cx="314285" cy="2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1428" y="5040730"/>
            <a:ext cx="276190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114978"/>
            <a:ext cx="276190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821182"/>
            <a:ext cx="276190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3955475"/>
            <a:ext cx="276190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886695"/>
            <a:ext cx="428571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3014909"/>
            <a:ext cx="1780952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71" y="3024456"/>
            <a:ext cx="1371428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3902716"/>
            <a:ext cx="1076190" cy="38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8690" y="2564130"/>
            <a:ext cx="6699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0434" y="2829196"/>
            <a:ext cx="762564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18" y="3654616"/>
            <a:ext cx="1408501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3395" y="3645644"/>
            <a:ext cx="502395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6621" y="5305457"/>
            <a:ext cx="619022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16944" y="5404149"/>
            <a:ext cx="278111" cy="26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9647" y="6139850"/>
            <a:ext cx="1282902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2088278"/>
            <a:ext cx="2095238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619" y="2078737"/>
            <a:ext cx="533333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2975575"/>
            <a:ext cx="2209523" cy="4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0476" y="4769253"/>
            <a:ext cx="523809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1904" y="4721549"/>
            <a:ext cx="847619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6190" y="4769253"/>
            <a:ext cx="838095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