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1370" y="2914650"/>
            <a:ext cx="8048625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692600"/>
            <a:ext cx="10800000" cy="381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4589595"/>
            <a:ext cx="10800000" cy="194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95299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66" y="1172175"/>
            <a:ext cx="333333" cy="381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3059541"/>
            <a:ext cx="371428" cy="381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4937376"/>
            <a:ext cx="419047" cy="381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52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6134" y="1304673"/>
            <a:ext cx="361075" cy="389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8126" y="3186653"/>
            <a:ext cx="418086" cy="380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8126" y="5068633"/>
            <a:ext cx="418086" cy="370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336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9723" y="1126482"/>
            <a:ext cx="279257" cy="3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9723" y="2583034"/>
            <a:ext cx="279257" cy="301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9723" y="4046942"/>
            <a:ext cx="286605" cy="294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0327" y="5496137"/>
            <a:ext cx="323350" cy="294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8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91740" y="2583815"/>
            <a:ext cx="447675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00955" y="3201670"/>
            <a:ext cx="83820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67619" y="3848977"/>
            <a:ext cx="1161904" cy="276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20000" y="4449142"/>
            <a:ext cx="904761" cy="276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6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72380" y="1162694"/>
            <a:ext cx="657142" cy="27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24761" y="1830126"/>
            <a:ext cx="1009523" cy="200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8330" y="2805430"/>
            <a:ext cx="75247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15238" y="3517776"/>
            <a:ext cx="1095238" cy="27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92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01640" y="1695450"/>
            <a:ext cx="128397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71305" y="2870287"/>
            <a:ext cx="1162838" cy="334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3519" y="4024148"/>
            <a:ext cx="1386103" cy="269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62069" y="4601079"/>
            <a:ext cx="2148926" cy="325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38704" y="5754940"/>
            <a:ext cx="2381493" cy="260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5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20000" y="2964925"/>
            <a:ext cx="2257142" cy="333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1428" y="4137795"/>
            <a:ext cx="1285714" cy="276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8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91428" y="1153296"/>
            <a:ext cx="1428572" cy="267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1428" y="1735352"/>
            <a:ext cx="2380952" cy="333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48571" y="2937632"/>
            <a:ext cx="1314285" cy="248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15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666480" y="2679065"/>
            <a:ext cx="66548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46573" y="3678206"/>
            <a:ext cx="951392" cy="33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23815" y="3678206"/>
            <a:ext cx="1373314" cy="413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39524" y="3678206"/>
            <a:ext cx="620473" cy="33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02393" y="3678206"/>
            <a:ext cx="1555319" cy="33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87938" y="5333379"/>
            <a:ext cx="1017576" cy="422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433445" y="5203190"/>
            <a:ext cx="735965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237045" y="5341655"/>
            <a:ext cx="810751" cy="33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139830" y="5432689"/>
            <a:ext cx="910027" cy="322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  <p:bldP spid="10" grpId="0" animBg="1"/>
      <p:bldP spid="11" grpId="0" animBg="1"/>
      <p:bldP spid="14" grpId="0" animBg="1"/>
      <p:bldP spid="15" grpId="0" bldLvl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39047" y="2259181"/>
            <a:ext cx="733333" cy="381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0000" y="2354528"/>
            <a:ext cx="285714" cy="28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91428" y="2259181"/>
            <a:ext cx="942857" cy="467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00855" y="4910455"/>
            <a:ext cx="123825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77142" y="5186328"/>
            <a:ext cx="847619" cy="42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43809" y="5138654"/>
            <a:ext cx="1923809" cy="381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bldLvl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977142" y="2305402"/>
            <a:ext cx="1266666" cy="342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36280" y="2047240"/>
            <a:ext cx="2269490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3685" y="3066415"/>
            <a:ext cx="185293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2024-05-04T06:38:55Z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