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9" r:id="rId4"/>
    <p:sldId id="388" r:id="rId5"/>
    <p:sldId id="387" r:id="rId6"/>
    <p:sldId id="385" r:id="rId7"/>
    <p:sldId id="383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4" r:id="rId25"/>
    <p:sldId id="363" r:id="rId26"/>
    <p:sldId id="362" r:id="rId27"/>
    <p:sldId id="361" r:id="rId28"/>
    <p:sldId id="360" r:id="rId29"/>
    <p:sldId id="359" r:id="rId30"/>
    <p:sldId id="358" r:id="rId31"/>
    <p:sldId id="356" r:id="rId32"/>
    <p:sldId id="355" r:id="rId33"/>
    <p:sldId id="354" r:id="rId34"/>
    <p:sldId id="353" r:id="rId35"/>
    <p:sldId id="352" r:id="rId36"/>
    <p:sldId id="350" r:id="rId37"/>
    <p:sldId id="349" r:id="rId38"/>
    <p:sldId id="348" r:id="rId39"/>
    <p:sldId id="347" r:id="rId40"/>
    <p:sldId id="346" r:id="rId41"/>
    <p:sldId id="344" r:id="rId42"/>
    <p:sldId id="343" r:id="rId43"/>
    <p:sldId id="342" r:id="rId44"/>
    <p:sldId id="341" r:id="rId45"/>
    <p:sldId id="340" r:id="rId46"/>
    <p:sldId id="339" r:id="rId47"/>
    <p:sldId id="335" r:id="rId48"/>
    <p:sldId id="334" r:id="rId49"/>
    <p:sldId id="333" r:id="rId50"/>
    <p:sldId id="332" r:id="rId51"/>
    <p:sldId id="331" r:id="rId52"/>
    <p:sldId id="329" r:id="rId53"/>
    <p:sldId id="328" r:id="rId54"/>
    <p:sldId id="327" r:id="rId55"/>
    <p:sldId id="326" r:id="rId56"/>
    <p:sldId id="325" r:id="rId57"/>
    <p:sldId id="456" r:id="rId58"/>
    <p:sldId id="457" r:id="rId59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3215640" y="2853055"/>
            <a:ext cx="5664290" cy="95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782708"/>
            <a:ext cx="342857" cy="2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032154"/>
            <a:ext cx="266666" cy="2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67436"/>
            <a:ext cx="295238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829326"/>
            <a:ext cx="266666" cy="2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143894"/>
            <a:ext cx="266666" cy="2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238688"/>
            <a:ext cx="295238" cy="3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867477"/>
            <a:ext cx="342857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772"/>
            <a:ext cx="295238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1210289"/>
            <a:ext cx="1533333" cy="30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2857" y="3154729"/>
            <a:ext cx="1485714" cy="37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5714" y="5108700"/>
            <a:ext cx="1380952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67619" y="1848324"/>
            <a:ext cx="1914284" cy="29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714" y="2496043"/>
            <a:ext cx="1276190" cy="29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487011"/>
            <a:ext cx="342857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5107313"/>
            <a:ext cx="304761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53144"/>
            <a:ext cx="276190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117127"/>
            <a:ext cx="295238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801580"/>
            <a:ext cx="276190" cy="2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4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8828" y="1156025"/>
            <a:ext cx="284974" cy="28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1250" y="4358070"/>
            <a:ext cx="321745" cy="28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53039"/>
            <a:ext cx="333333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801926"/>
            <a:ext cx="295238" cy="304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0400"/>
            <a:ext cx="10800000" cy="270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90082"/>
            <a:ext cx="295238" cy="29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76777"/>
            <a:ext cx="295238" cy="29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2567940" y="3573145"/>
            <a:ext cx="7104470" cy="311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670"/>
            <a:ext cx="295238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773129"/>
            <a:ext cx="295238" cy="30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431199"/>
            <a:ext cx="276190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070195"/>
            <a:ext cx="333333" cy="2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3718728"/>
            <a:ext cx="276190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684"/>
            <a:ext cx="333333" cy="2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745458"/>
            <a:ext cx="295238" cy="2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385233"/>
            <a:ext cx="295238" cy="30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034557"/>
            <a:ext cx="276190" cy="28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3664783"/>
            <a:ext cx="295238" cy="30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2715"/>
            <a:ext cx="10800000" cy="465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91207"/>
            <a:ext cx="295238" cy="30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478586"/>
            <a:ext cx="333333" cy="2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19881"/>
            <a:ext cx="333333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164796"/>
            <a:ext cx="295238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53459"/>
            <a:ext cx="276190" cy="29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22"/>
          <a:stretch>
            <a:fillRect/>
          </a:stretch>
        </p:blipFill>
        <p:spPr>
          <a:xfrm>
            <a:off x="2567940" y="1628775"/>
            <a:ext cx="7849325" cy="262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86459"/>
            <a:ext cx="295238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965500"/>
            <a:ext cx="295238" cy="2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428815"/>
            <a:ext cx="10800000" cy="134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3928"/>
            <a:ext cx="276190" cy="29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6425"/>
            <a:ext cx="10800000" cy="226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8390" y="3411220"/>
            <a:ext cx="59436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86395"/>
            <a:ext cx="333333" cy="29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72164"/>
            <a:ext cx="295238" cy="29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3744"/>
            <a:ext cx="276190" cy="2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67360"/>
            <a:ext cx="295238" cy="31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984105"/>
            <a:ext cx="333333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2380" y="4287343"/>
            <a:ext cx="257142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116820" cy="74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8140" y="714375"/>
            <a:ext cx="51879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340485"/>
            <a:ext cx="10116820" cy="537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63150" y="1341120"/>
            <a:ext cx="3886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4650" y="3213100"/>
            <a:ext cx="43497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5589270"/>
            <a:ext cx="65151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1801449"/>
            <a:ext cx="1695238" cy="36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523" y="2440220"/>
            <a:ext cx="1895238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1904" y="1762645"/>
            <a:ext cx="2400000" cy="2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3809" y="2391352"/>
            <a:ext cx="866665" cy="30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830" y="3602990"/>
            <a:ext cx="143827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1428" y="4401307"/>
            <a:ext cx="619047" cy="2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49"/>
          <a:stretch>
            <a:fillRect/>
          </a:stretch>
        </p:blipFill>
        <p:spPr>
          <a:xfrm>
            <a:off x="720090" y="1618615"/>
            <a:ext cx="8688795" cy="378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418874"/>
            <a:ext cx="295238" cy="30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695772"/>
            <a:ext cx="342857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1904" y="1077040"/>
            <a:ext cx="1685714" cy="37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9523" y="2356627"/>
            <a:ext cx="2095238" cy="37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81445"/>
            <a:ext cx="10800000" cy="183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739047" y="3653690"/>
            <a:ext cx="1247619" cy="36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285" y="1163170"/>
            <a:ext cx="1380952" cy="30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35075"/>
            <a:ext cx="9772650" cy="43878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528560" y="2990850"/>
            <a:ext cx="1486535" cy="37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53905" y="2990850"/>
            <a:ext cx="960755" cy="37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99945" y="3508375"/>
            <a:ext cx="104394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52215" y="3508375"/>
            <a:ext cx="1043940" cy="41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9820" y="4620260"/>
            <a:ext cx="104394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30670" y="4620260"/>
            <a:ext cx="723900" cy="40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958850"/>
            <a:ext cx="9893300" cy="4940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5770" y="1610995"/>
            <a:ext cx="1381125" cy="37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88045" y="1611630"/>
            <a:ext cx="1350645" cy="37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85010" y="3789045"/>
            <a:ext cx="180022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23385" y="3789045"/>
            <a:ext cx="212026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7520" y="4900930"/>
            <a:ext cx="144208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21750" y="4900930"/>
            <a:ext cx="71882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887254"/>
            <a:ext cx="10571428" cy="36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564161"/>
            <a:ext cx="10657142" cy="37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115310"/>
            <a:ext cx="1083818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937042"/>
            <a:ext cx="10628571" cy="36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488180"/>
            <a:ext cx="1080960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6110" y="5102860"/>
            <a:ext cx="1071308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5986830"/>
            <a:ext cx="4876190" cy="36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1" grpId="0" bldLvl="0" animBg="1"/>
      <p:bldP spid="13" grpId="0" bldLvl="0" animBg="1"/>
      <p:bldP spid="2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102"/>
            <a:ext cx="7485714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72102"/>
            <a:ext cx="333333" cy="29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84445"/>
            <a:ext cx="10800000" cy="384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2863" y="3020164"/>
            <a:ext cx="276190" cy="2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63" y="3649713"/>
            <a:ext cx="276190" cy="2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041170"/>
            <a:ext cx="295238" cy="30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290301"/>
            <a:ext cx="295238" cy="30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656"/>
            <a:ext cx="295238" cy="30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031882"/>
            <a:ext cx="333333" cy="29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4901034"/>
            <a:ext cx="333333" cy="29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671736"/>
            <a:ext cx="295238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5551058"/>
            <a:ext cx="266666" cy="2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2025-06-22T06:14:27Z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