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914650"/>
            <a:ext cx="79533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05483"/>
            <a:ext cx="361904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10476" y="3010677"/>
            <a:ext cx="609523" cy="4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3010677"/>
            <a:ext cx="2038095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9047" y="4763558"/>
            <a:ext cx="1923809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333" y="4763558"/>
            <a:ext cx="1476189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019903"/>
            <a:ext cx="723809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000" y="3019903"/>
            <a:ext cx="2057142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666" y="3019903"/>
            <a:ext cx="1000000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86666" y="2125747"/>
            <a:ext cx="2476190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9905" y="2051685"/>
            <a:ext cx="126301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2380" y="4747901"/>
            <a:ext cx="1123809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809" y="5625130"/>
            <a:ext cx="1295238" cy="4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9292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9224010" cy="150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132965"/>
            <a:ext cx="9224010" cy="440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040474"/>
            <a:ext cx="333333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776746"/>
            <a:ext cx="419047" cy="37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81647"/>
            <a:ext cx="36190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058352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792705"/>
            <a:ext cx="41904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5517529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739140"/>
            <a:ext cx="10735310" cy="3909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565" y="2433955"/>
            <a:ext cx="1087120" cy="38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1730" y="3634740"/>
            <a:ext cx="1087120" cy="38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34000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001176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735529"/>
            <a:ext cx="3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593176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1143439"/>
            <a:ext cx="828571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2362562"/>
            <a:ext cx="1390476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3809" y="3581685"/>
            <a:ext cx="923809" cy="2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756920"/>
            <a:ext cx="10864850" cy="4095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40705" y="3235960"/>
            <a:ext cx="197802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1840" y="3875405"/>
            <a:ext cx="206946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1124614"/>
            <a:ext cx="1352380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190" y="2355069"/>
            <a:ext cx="1190476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2965527"/>
            <a:ext cx="2238096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705634"/>
            <a:ext cx="314284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476" y="3525427"/>
            <a:ext cx="276190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727229"/>
            <a:ext cx="314284" cy="26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088972"/>
            <a:ext cx="419048" cy="38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08739"/>
            <a:ext cx="371428" cy="38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2025-06-22T01:39:04Z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