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5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5" r:id="rId16"/>
    <p:sldId id="374" r:id="rId17"/>
    <p:sldId id="373" r:id="rId18"/>
    <p:sldId id="372" r:id="rId19"/>
    <p:sldId id="371" r:id="rId20"/>
    <p:sldId id="369" r:id="rId21"/>
    <p:sldId id="368" r:id="rId22"/>
    <p:sldId id="367" r:id="rId23"/>
    <p:sldId id="366" r:id="rId24"/>
    <p:sldId id="365" r:id="rId25"/>
    <p:sldId id="363" r:id="rId26"/>
    <p:sldId id="362" r:id="rId27"/>
    <p:sldId id="361" r:id="rId28"/>
    <p:sldId id="360" r:id="rId29"/>
    <p:sldId id="359" r:id="rId30"/>
    <p:sldId id="358" r:id="rId31"/>
    <p:sldId id="357" r:id="rId32"/>
    <p:sldId id="355" r:id="rId33"/>
    <p:sldId id="354" r:id="rId34"/>
    <p:sldId id="353" r:id="rId35"/>
    <p:sldId id="352" r:id="rId36"/>
    <p:sldId id="350" r:id="rId37"/>
    <p:sldId id="349" r:id="rId38"/>
    <p:sldId id="348" r:id="rId39"/>
    <p:sldId id="347" r:id="rId40"/>
    <p:sldId id="346" r:id="rId41"/>
    <p:sldId id="344" r:id="rId42"/>
    <p:sldId id="343" r:id="rId43"/>
    <p:sldId id="342" r:id="rId44"/>
    <p:sldId id="341" r:id="rId45"/>
    <p:sldId id="340" r:id="rId46"/>
    <p:sldId id="337" r:id="rId47"/>
    <p:sldId id="336" r:id="rId48"/>
    <p:sldId id="335" r:id="rId49"/>
    <p:sldId id="334" r:id="rId50"/>
    <p:sldId id="333" r:id="rId51"/>
    <p:sldId id="332" r:id="rId52"/>
    <p:sldId id="330" r:id="rId53"/>
    <p:sldId id="329" r:id="rId54"/>
    <p:sldId id="460" r:id="rId55"/>
    <p:sldId id="461" r:id="rId56"/>
    <p:sldId id="325" r:id="rId57"/>
    <p:sldId id="458" r:id="rId58"/>
    <p:sldId id="459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15640" y="2853055"/>
            <a:ext cx="5736045" cy="106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584288"/>
            <a:ext cx="266666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34453"/>
            <a:ext cx="333333" cy="29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762879"/>
            <a:ext cx="295238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982550"/>
            <a:ext cx="342857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202220"/>
            <a:ext cx="266666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5890"/>
            <a:ext cx="10800000" cy="424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816299"/>
            <a:ext cx="266666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28302"/>
            <a:ext cx="342857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230761"/>
            <a:ext cx="295238" cy="30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2538"/>
            <a:ext cx="276190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572851"/>
            <a:ext cx="295238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8640" y="1314636"/>
            <a:ext cx="1137683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3035" y="1990649"/>
            <a:ext cx="878699" cy="21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9455" y="2481453"/>
            <a:ext cx="721457" cy="3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4930" y="4231678"/>
            <a:ext cx="1378169" cy="29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5702" y="5398495"/>
            <a:ext cx="906447" cy="28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402865"/>
            <a:ext cx="295238" cy="30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34701"/>
            <a:ext cx="266666" cy="29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31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3091246"/>
            <a:ext cx="342857" cy="2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24393"/>
            <a:ext cx="276190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553165"/>
            <a:ext cx="295238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744171"/>
            <a:ext cx="276190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566"/>
            <a:ext cx="295238" cy="3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55361"/>
            <a:ext cx="295238" cy="29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566"/>
            <a:ext cx="295238" cy="3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565627"/>
            <a:ext cx="276190" cy="29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34158"/>
            <a:ext cx="333333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491680"/>
            <a:ext cx="10800000" cy="68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076"/>
            <a:ext cx="295238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344881"/>
            <a:ext cx="295238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565220"/>
            <a:ext cx="33333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175389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4785559"/>
            <a:ext cx="33333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15173"/>
            <a:ext cx="295238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336921"/>
            <a:ext cx="295238" cy="2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947796"/>
            <a:ext cx="333333" cy="2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558670"/>
            <a:ext cx="276190" cy="2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4169544"/>
            <a:ext cx="295238" cy="28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62548"/>
            <a:ext cx="295238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01495"/>
            <a:ext cx="295238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5025"/>
            <a:ext cx="9586595" cy="51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491615"/>
            <a:ext cx="9526270" cy="511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00" y="836110"/>
            <a:ext cx="10424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4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64023"/>
            <a:ext cx="333333" cy="29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435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14" y="3002434"/>
            <a:ext cx="295238" cy="2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14898"/>
            <a:ext cx="276190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91637"/>
            <a:ext cx="295238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435"/>
            <a:ext cx="276190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48680"/>
            <a:ext cx="10800000" cy="309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8" y="3685403"/>
            <a:ext cx="276190" cy="29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756"/>
            <a:ext cx="295238" cy="30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386129"/>
            <a:ext cx="276190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698"/>
            <a:ext cx="342857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565"/>
            <a:ext cx="295238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241"/>
            <a:ext cx="295238" cy="30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05506"/>
            <a:ext cx="295238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4950271"/>
            <a:ext cx="276190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1677508"/>
            <a:ext cx="247619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238" y="2916915"/>
            <a:ext cx="342857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4785559"/>
            <a:ext cx="238095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3004803"/>
            <a:ext cx="295238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1734176"/>
            <a:ext cx="3276190" cy="36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238" y="2972713"/>
            <a:ext cx="866666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080" y="4121150"/>
            <a:ext cx="188595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1343660" y="1700530"/>
            <a:ext cx="883230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8808" y="2501393"/>
            <a:ext cx="276190" cy="29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9284" y="3693431"/>
            <a:ext cx="295238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1124675"/>
            <a:ext cx="638095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2403332"/>
            <a:ext cx="1571428" cy="33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8571" y="3615193"/>
            <a:ext cx="1600000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63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162969"/>
            <a:ext cx="561904" cy="30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571" y="2499752"/>
            <a:ext cx="609523" cy="2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781704"/>
            <a:ext cx="952380" cy="3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380" y="2448519"/>
            <a:ext cx="1009523" cy="33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64540"/>
            <a:ext cx="9912350" cy="566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3895" y="2518410"/>
            <a:ext cx="125920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975225" y="2465070"/>
            <a:ext cx="125920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915" y="3607435"/>
            <a:ext cx="89344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3220" y="3607435"/>
            <a:ext cx="147193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9180" y="5899785"/>
            <a:ext cx="129730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1470" y="5899785"/>
            <a:ext cx="1776730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758950"/>
            <a:ext cx="9836150" cy="334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4190" y="2357755"/>
            <a:ext cx="10769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021320" y="2357755"/>
            <a:ext cx="13512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2495" y="4102100"/>
            <a:ext cx="16783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3555" y="4102100"/>
            <a:ext cx="17252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2382774"/>
            <a:ext cx="5676190" cy="3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011903"/>
            <a:ext cx="10628571" cy="3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525" y="3512820"/>
            <a:ext cx="1090231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152265"/>
            <a:ext cx="1093216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4927888"/>
            <a:ext cx="9990476" cy="3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5" grpId="0" bldLvl="0" animBg="1"/>
      <p:bldP spid="2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915" y="857885"/>
            <a:ext cx="989012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1628775"/>
            <a:ext cx="1088199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2410883"/>
            <a:ext cx="10647619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52780" y="2924810"/>
            <a:ext cx="1089660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04" y="3687773"/>
            <a:ext cx="2285714" cy="29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548765" y="4149090"/>
            <a:ext cx="99072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1904" y="5040895"/>
            <a:ext cx="1171428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4" grpId="0" bldLvl="0" animBg="1"/>
      <p:bldP spid="25" grpId="0" bldLvl="0" animBg="1"/>
      <p:bldP spid="34" grpId="0" bldLvl="0" animBg="1"/>
      <p:bldP spid="35" grpId="0" bldLvl="0" animBg="1"/>
      <p:bldP spid="4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4087"/>
            <a:ext cx="342857" cy="29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348698"/>
            <a:ext cx="276190" cy="29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59525"/>
            <a:ext cx="10800000" cy="18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4767" y="3570737"/>
            <a:ext cx="333333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964584"/>
            <a:ext cx="33333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446"/>
            <a:ext cx="295238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748"/>
            <a:ext cx="295238" cy="30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975731"/>
            <a:ext cx="276190" cy="2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187511"/>
            <a:ext cx="295238" cy="30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2025-06-22T06:39:06Z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