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2919095"/>
            <a:ext cx="80962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25058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04700"/>
            <a:ext cx="419048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02681"/>
            <a:ext cx="371428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890617"/>
            <a:ext cx="371428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924625"/>
            <a:ext cx="10800000" cy="17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43809" y="2765561"/>
            <a:ext cx="1323809" cy="33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4053491"/>
            <a:ext cx="1190476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3811764"/>
            <a:ext cx="237142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67020" y="980440"/>
            <a:ext cx="37344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4436745"/>
            <a:ext cx="637730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20240" y="2689225"/>
            <a:ext cx="953325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714" y="3749975"/>
            <a:ext cx="1942857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1143803"/>
            <a:ext cx="1180952" cy="30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81370"/>
            <a:ext cx="1057142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3701774"/>
            <a:ext cx="2257142" cy="33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792303"/>
            <a:ext cx="1104761" cy="2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2431376"/>
            <a:ext cx="1542857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3728600"/>
            <a:ext cx="1523809" cy="27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1801465"/>
            <a:ext cx="1295238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523" y="2449783"/>
            <a:ext cx="1295238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119025"/>
            <a:ext cx="980951" cy="3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1095902"/>
            <a:ext cx="1009523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2382578"/>
            <a:ext cx="3200000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3030682"/>
            <a:ext cx="1533333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8571" y="3678785"/>
            <a:ext cx="1857142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918150"/>
            <a:ext cx="361904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25058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