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0995" y="2828925"/>
            <a:ext cx="6429375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24761" y="5002941"/>
            <a:ext cx="1057142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0000" y="4898117"/>
            <a:ext cx="742857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58095" y="3864600"/>
            <a:ext cx="1047619" cy="381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34285" y="3960065"/>
            <a:ext cx="1057142" cy="28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9523" y="3855053"/>
            <a:ext cx="533333" cy="391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3930142"/>
            <a:ext cx="1323809" cy="28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8095" y="3825175"/>
            <a:ext cx="1447619" cy="39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58355" y="3007360"/>
            <a:ext cx="74295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43809" y="5755764"/>
            <a:ext cx="107619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53333" y="1210669"/>
            <a:ext cx="1076190" cy="38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01265" y="1836420"/>
            <a:ext cx="73279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280910" y="2773680"/>
            <a:ext cx="72517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22765" y="2773045"/>
            <a:ext cx="130683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01470" y="3671570"/>
            <a:ext cx="69024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05714" y="2992968"/>
            <a:ext cx="609523" cy="390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09130" y="2824480"/>
            <a:ext cx="147320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72380" y="2992968"/>
            <a:ext cx="1076190" cy="390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96190" y="3972713"/>
            <a:ext cx="1152380" cy="476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0000" y="3972713"/>
            <a:ext cx="1266666" cy="38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96190" y="4010817"/>
            <a:ext cx="523809" cy="342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5714" y="4849112"/>
            <a:ext cx="2047619" cy="48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67619" y="2975342"/>
            <a:ext cx="1152380" cy="47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05714" y="2975342"/>
            <a:ext cx="2000000" cy="39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0476" y="3080279"/>
            <a:ext cx="1333333" cy="37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5714" y="3862536"/>
            <a:ext cx="1180952" cy="39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39047" y="2109375"/>
            <a:ext cx="1152380" cy="46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28795" y="1880235"/>
            <a:ext cx="65786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15238" y="2109375"/>
            <a:ext cx="1400000" cy="38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72380" y="2109375"/>
            <a:ext cx="1066666" cy="38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54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65673" y="4553704"/>
            <a:ext cx="335503" cy="34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219764"/>
            <a:ext cx="371427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135627"/>
            <a:ext cx="371428" cy="38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48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67111" y="2975091"/>
            <a:ext cx="596432" cy="267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89939" y="2975091"/>
            <a:ext cx="1094943" cy="347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3727" y="3794132"/>
            <a:ext cx="979217" cy="347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72660" y="5162550"/>
            <a:ext cx="80454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5660" y="5360995"/>
            <a:ext cx="756668" cy="35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52253" y="5450021"/>
            <a:ext cx="988119" cy="347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61531" y="6171134"/>
            <a:ext cx="498510" cy="37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2380" y="2099186"/>
            <a:ext cx="638095" cy="46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67619" y="2099186"/>
            <a:ext cx="809523" cy="382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53333" y="2204263"/>
            <a:ext cx="1057142" cy="362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96190" y="2978010"/>
            <a:ext cx="809523" cy="391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24761" y="3083086"/>
            <a:ext cx="1047619" cy="372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2024-05-04T06:21:00Z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