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5" r:id="rId10"/>
    <p:sldId id="344" r:id="rId11"/>
    <p:sldId id="343" r:id="rId12"/>
    <p:sldId id="342" r:id="rId13"/>
    <p:sldId id="341" r:id="rId14"/>
    <p:sldId id="340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0" y="2833370"/>
            <a:ext cx="7429500" cy="1190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219764"/>
            <a:ext cx="419047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2992235"/>
            <a:ext cx="361904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53095"/>
            <a:ext cx="10800000" cy="181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45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04808" y="2567567"/>
            <a:ext cx="279189" cy="319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086941"/>
            <a:ext cx="428571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127140"/>
            <a:ext cx="323809" cy="381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35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840" y="770705"/>
            <a:ext cx="10800000" cy="169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6792" y="1897281"/>
            <a:ext cx="371428" cy="381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363285"/>
            <a:ext cx="10800000" cy="449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67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67619" y="1315470"/>
            <a:ext cx="1314285" cy="372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58095" y="2975575"/>
            <a:ext cx="2561904" cy="467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0000" y="5599306"/>
            <a:ext cx="1161904" cy="477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34285" y="1172027"/>
            <a:ext cx="1323810" cy="39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91428" y="2934176"/>
            <a:ext cx="971428" cy="38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4820" y="3677920"/>
            <a:ext cx="1943735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20000" y="1981744"/>
            <a:ext cx="1685714" cy="476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24761" y="4620415"/>
            <a:ext cx="723809" cy="390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43809" y="1210410"/>
            <a:ext cx="1466666" cy="381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58095" y="3832927"/>
            <a:ext cx="828571" cy="39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26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37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30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2"/>
          <a:stretch>
            <a:fillRect/>
          </a:stretch>
        </p:blipFill>
        <p:spPr>
          <a:xfrm>
            <a:off x="1699895" y="1052830"/>
            <a:ext cx="9624785" cy="913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132780"/>
            <a:ext cx="10800000" cy="423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8241" y="3114677"/>
            <a:ext cx="333333" cy="381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1099" y="4906879"/>
            <a:ext cx="428571" cy="371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286561"/>
            <a:ext cx="371428" cy="381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3078611"/>
            <a:ext cx="333333" cy="371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4861128"/>
            <a:ext cx="419047" cy="381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172357"/>
            <a:ext cx="361904" cy="391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2956494"/>
            <a:ext cx="371428" cy="381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4731090"/>
            <a:ext cx="361904" cy="40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2024-05-04T06:08:27Z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