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2790825"/>
            <a:ext cx="648652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858118"/>
            <a:ext cx="323809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901069"/>
            <a:ext cx="371427" cy="38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4603828"/>
            <a:ext cx="361904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1917" y="4825241"/>
            <a:ext cx="301725" cy="32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8422" y="3700421"/>
            <a:ext cx="1321039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2893" y="3746354"/>
            <a:ext cx="504563" cy="33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0062" y="3801473"/>
            <a:ext cx="614650" cy="35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8942" y="5335636"/>
            <a:ext cx="1220126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5804" y="5381569"/>
            <a:ext cx="504563" cy="33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3799" y="5335636"/>
            <a:ext cx="623824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129" y="5541483"/>
            <a:ext cx="542141" cy="26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1334117"/>
            <a:ext cx="114285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3843457"/>
            <a:ext cx="1161904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6190" y="3843457"/>
            <a:ext cx="1000000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333" y="3945176"/>
            <a:ext cx="590476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3840352"/>
            <a:ext cx="99047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5408" y="5340145"/>
            <a:ext cx="2465871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4522" y="6145495"/>
            <a:ext cx="131163" cy="7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3267" y="6145495"/>
            <a:ext cx="1932473" cy="35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1258134"/>
            <a:ext cx="1514285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946055"/>
            <a:ext cx="419047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4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988635"/>
            <a:ext cx="10800000" cy="26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0862" y="2294299"/>
            <a:ext cx="361904" cy="39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