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2776220"/>
            <a:ext cx="6791325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6666" y="3079832"/>
            <a:ext cx="1457142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142" y="3070295"/>
            <a:ext cx="533333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00952" y="3087529"/>
            <a:ext cx="103809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6666" y="3087529"/>
            <a:ext cx="1266666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48571" y="3077999"/>
            <a:ext cx="1266666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000" y="3077999"/>
            <a:ext cx="542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666" y="4002352"/>
            <a:ext cx="1457142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2380" y="3992823"/>
            <a:ext cx="53333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6012" y="4557475"/>
            <a:ext cx="315127" cy="34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8530" y="2903220"/>
            <a:ext cx="109220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4285" y="3058028"/>
            <a:ext cx="1171428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8571" y="3105654"/>
            <a:ext cx="514285" cy="34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5714" y="3058028"/>
            <a:ext cx="1923809" cy="47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67619" y="3097969"/>
            <a:ext cx="1171428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190" y="3145636"/>
            <a:ext cx="523809" cy="3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6666" y="3097969"/>
            <a:ext cx="1257142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4110" y="1916430"/>
            <a:ext cx="268160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080" y="2708910"/>
            <a:ext cx="222059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2380" y="2181542"/>
            <a:ext cx="1809523" cy="47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6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8428" y="4826826"/>
            <a:ext cx="259140" cy="29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059674"/>
            <a:ext cx="419047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3069200"/>
            <a:ext cx="942857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2380" y="3069200"/>
            <a:ext cx="1952380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9047" y="3059667"/>
            <a:ext cx="523809" cy="3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4335" y="3860800"/>
            <a:ext cx="10483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88860"/>
            <a:ext cx="10800000" cy="181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243" y="4066425"/>
            <a:ext cx="333333" cy="37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5714" y="2155705"/>
            <a:ext cx="1647618" cy="47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