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6925" y="2900045"/>
            <a:ext cx="8058150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81904" y="1982737"/>
            <a:ext cx="371428" cy="38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0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75395" y="5300727"/>
            <a:ext cx="331441" cy="36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62857" y="2097136"/>
            <a:ext cx="419048" cy="381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9385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234285" y="3591773"/>
            <a:ext cx="1923809" cy="381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74055" y="4293235"/>
            <a:ext cx="315595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23360" y="1038860"/>
            <a:ext cx="181102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58095" y="3995441"/>
            <a:ext cx="2419047" cy="47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53333" y="5826673"/>
            <a:ext cx="1104761" cy="39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5238" y="4006553"/>
            <a:ext cx="419047" cy="37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174797"/>
            <a:ext cx="361904" cy="39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203399"/>
            <a:ext cx="323809" cy="372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2173386"/>
            <a:ext cx="333333" cy="371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6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294485" y="5468000"/>
            <a:ext cx="255849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10476" y="4672045"/>
            <a:ext cx="333333" cy="381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2024-05-04T06:14:52Z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