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0" r:id="rId4"/>
    <p:sldId id="389" r:id="rId5"/>
    <p:sldId id="388" r:id="rId6"/>
    <p:sldId id="387" r:id="rId7"/>
    <p:sldId id="385" r:id="rId8"/>
    <p:sldId id="383" r:id="rId9"/>
    <p:sldId id="382" r:id="rId10"/>
    <p:sldId id="381" r:id="rId11"/>
    <p:sldId id="380" r:id="rId12"/>
    <p:sldId id="379" r:id="rId13"/>
    <p:sldId id="377" r:id="rId14"/>
    <p:sldId id="376" r:id="rId15"/>
    <p:sldId id="375" r:id="rId16"/>
    <p:sldId id="374" r:id="rId17"/>
    <p:sldId id="373" r:id="rId18"/>
    <p:sldId id="372" r:id="rId19"/>
    <p:sldId id="371" r:id="rId20"/>
    <p:sldId id="370" r:id="rId21"/>
    <p:sldId id="369" r:id="rId22"/>
    <p:sldId id="368" r:id="rId23"/>
    <p:sldId id="367" r:id="rId24"/>
    <p:sldId id="366" r:id="rId25"/>
    <p:sldId id="365" r:id="rId26"/>
    <p:sldId id="364" r:id="rId27"/>
    <p:sldId id="363" r:id="rId28"/>
    <p:sldId id="362" r:id="rId29"/>
    <p:sldId id="361" r:id="rId30"/>
    <p:sldId id="360" r:id="rId31"/>
    <p:sldId id="359" r:id="rId32"/>
    <p:sldId id="358" r:id="rId33"/>
    <p:sldId id="356" r:id="rId34"/>
    <p:sldId id="355" r:id="rId35"/>
    <p:sldId id="354" r:id="rId36"/>
    <p:sldId id="353" r:id="rId37"/>
    <p:sldId id="352" r:id="rId38"/>
    <p:sldId id="351" r:id="rId39"/>
    <p:sldId id="350" r:id="rId40"/>
    <p:sldId id="349" r:id="rId41"/>
    <p:sldId id="348" r:id="rId42"/>
    <p:sldId id="347" r:id="rId43"/>
    <p:sldId id="346" r:id="rId44"/>
    <p:sldId id="344" r:id="rId45"/>
    <p:sldId id="343" r:id="rId46"/>
    <p:sldId id="342" r:id="rId47"/>
    <p:sldId id="341" r:id="rId48"/>
    <p:sldId id="340" r:id="rId49"/>
    <p:sldId id="339" r:id="rId50"/>
    <p:sldId id="336" r:id="rId51"/>
    <p:sldId id="335" r:id="rId52"/>
    <p:sldId id="334" r:id="rId53"/>
    <p:sldId id="333" r:id="rId54"/>
    <p:sldId id="332" r:id="rId55"/>
    <p:sldId id="331" r:id="rId56"/>
    <p:sldId id="330" r:id="rId57"/>
    <p:sldId id="460" r:id="rId58"/>
    <p:sldId id="461" r:id="rId59"/>
    <p:sldId id="326" r:id="rId60"/>
    <p:sldId id="325" r:id="rId61"/>
    <p:sldId id="458" r:id="rId62"/>
    <p:sldId id="459" r:id="rId63"/>
  </p:sldIdLst>
  <p:sldSz cx="12192000" cy="6858000"/>
  <p:notesSz cx="6858000" cy="9144000"/>
  <p:custDataLst>
    <p:tags r:id="rId6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7" Type="http://schemas.openxmlformats.org/officeDocument/2006/relationships/tags" Target="tags/tag1.xml"/><Relationship Id="rId66" Type="http://schemas.openxmlformats.org/officeDocument/2006/relationships/tableStyles" Target="tableStyles.xml"/><Relationship Id="rId65" Type="http://schemas.openxmlformats.org/officeDocument/2006/relationships/viewProps" Target="viewProps.xml"/><Relationship Id="rId64" Type="http://schemas.openxmlformats.org/officeDocument/2006/relationships/presProps" Target="presProps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1" t="-670" r="53327" b="670"/>
          <a:stretch>
            <a:fillRect/>
          </a:stretch>
        </p:blipFill>
        <p:spPr>
          <a:xfrm>
            <a:off x="3503930" y="2564765"/>
            <a:ext cx="5088255" cy="1232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1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1037" y="3719368"/>
            <a:ext cx="264982" cy="293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3719" y="4998315"/>
            <a:ext cx="340691" cy="293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792998"/>
            <a:ext cx="295238" cy="305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730937"/>
            <a:ext cx="342857" cy="286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20660"/>
            <a:ext cx="10800000" cy="242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15238" y="5574899"/>
            <a:ext cx="276190" cy="295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1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791752"/>
            <a:ext cx="266666" cy="2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040444"/>
            <a:ext cx="295238" cy="305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86416"/>
            <a:ext cx="295238" cy="314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983829"/>
            <a:ext cx="333333" cy="295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56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63900"/>
            <a:ext cx="276190" cy="29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10476" y="3937270"/>
            <a:ext cx="1304761" cy="2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43809" y="5396069"/>
            <a:ext cx="933333" cy="266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7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72380" y="1886937"/>
            <a:ext cx="1657142" cy="371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53333" y="2467548"/>
            <a:ext cx="1428571" cy="3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4761" y="3162930"/>
            <a:ext cx="885714" cy="285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2507553"/>
            <a:ext cx="266666" cy="29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43551"/>
            <a:ext cx="342857" cy="29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707293"/>
            <a:ext cx="342857" cy="29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3887137"/>
            <a:ext cx="276190" cy="29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172132"/>
            <a:ext cx="276190" cy="29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087687"/>
            <a:ext cx="295238" cy="29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62807"/>
            <a:ext cx="276190" cy="29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080419"/>
            <a:ext cx="295238" cy="305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43890"/>
            <a:ext cx="295238" cy="296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8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43522"/>
            <a:ext cx="295238" cy="28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239134"/>
            <a:ext cx="333333" cy="29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3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6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1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81903"/>
            <a:ext cx="295238" cy="30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462217"/>
            <a:ext cx="276190" cy="295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229862"/>
            <a:ext cx="342857" cy="29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1869745"/>
            <a:ext cx="276190" cy="29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2509627"/>
            <a:ext cx="295238" cy="30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714" y="3159059"/>
            <a:ext cx="295238" cy="29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7142" y="3798941"/>
            <a:ext cx="342857" cy="29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6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34665"/>
            <a:ext cx="295238" cy="315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1785328"/>
            <a:ext cx="295238" cy="30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4535"/>
            <a:ext cx="10800000" cy="208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05714" y="2452689"/>
            <a:ext cx="295238" cy="31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7142" y="3111252"/>
            <a:ext cx="333333" cy="29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5238" y="3760271"/>
            <a:ext cx="276190" cy="29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3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4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91125"/>
            <a:ext cx="342857" cy="29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687254"/>
            <a:ext cx="295238" cy="30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43535"/>
            <a:ext cx="333333" cy="28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24565"/>
            <a:ext cx="276190" cy="29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003029"/>
            <a:ext cx="276190" cy="29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72211"/>
            <a:ext cx="295238" cy="30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450813"/>
            <a:ext cx="276190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960"/>
            <a:ext cx="10800000" cy="117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62595"/>
            <a:ext cx="342857" cy="29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630803"/>
            <a:ext cx="295238" cy="314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05509"/>
            <a:ext cx="276190" cy="29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955576"/>
            <a:ext cx="295238" cy="29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05650"/>
            <a:ext cx="276190" cy="29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4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9523" y="2878606"/>
            <a:ext cx="276190" cy="29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3003977"/>
            <a:ext cx="342857" cy="29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4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58095" y="2946551"/>
            <a:ext cx="304761" cy="29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0952" y="4816174"/>
            <a:ext cx="257142" cy="29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2425983"/>
            <a:ext cx="342857" cy="296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54"/>
          <a:stretch>
            <a:fillRect/>
          </a:stretch>
        </p:blipFill>
        <p:spPr>
          <a:xfrm>
            <a:off x="695325" y="2924810"/>
            <a:ext cx="8472260" cy="2092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0473" y="3182651"/>
            <a:ext cx="276190" cy="29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3809" y="1679039"/>
            <a:ext cx="295238" cy="30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6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4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15238" y="1143533"/>
            <a:ext cx="1371428" cy="295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38795" y="2280920"/>
            <a:ext cx="190500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2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48571" y="1696758"/>
            <a:ext cx="1038095" cy="37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1428" y="2316617"/>
            <a:ext cx="2257142" cy="30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96235" y="1673860"/>
            <a:ext cx="166179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99245" y="1717040"/>
            <a:ext cx="173037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899860"/>
            <a:ext cx="10800000" cy="355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990473" y="2957081"/>
            <a:ext cx="1885714" cy="305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3330" y="3557910"/>
            <a:ext cx="1704761" cy="371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20910" y="4650105"/>
            <a:ext cx="1083945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71425" y="5989836"/>
            <a:ext cx="1333333" cy="371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784225"/>
            <a:ext cx="9855200" cy="5289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26830" y="2875915"/>
            <a:ext cx="165544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3504565" y="3429000"/>
            <a:ext cx="111569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7890" y="5043805"/>
            <a:ext cx="111569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51905" y="5043805"/>
            <a:ext cx="104775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041400"/>
            <a:ext cx="9829800" cy="4775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94960" y="1596390"/>
            <a:ext cx="139573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7663815" y="1543050"/>
            <a:ext cx="185293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56700" y="3165475"/>
            <a:ext cx="135763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7560" y="3728720"/>
            <a:ext cx="131953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75655" y="4802505"/>
            <a:ext cx="1989455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14765" y="4740275"/>
            <a:ext cx="113601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6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02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57859"/>
            <a:ext cx="295238" cy="305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060390"/>
            <a:ext cx="10800000" cy="266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62863" y="2355983"/>
            <a:ext cx="276190" cy="295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2863" y="3633708"/>
            <a:ext cx="276190" cy="295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48571" y="1735494"/>
            <a:ext cx="1161905" cy="295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183130"/>
            <a:ext cx="1079246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919095"/>
            <a:ext cx="1079309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579495"/>
            <a:ext cx="1069467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321830"/>
            <a:ext cx="10657142" cy="372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803775"/>
            <a:ext cx="1091882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2830"/>
            <a:ext cx="1078547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0090" y="1680845"/>
            <a:ext cx="1083818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2245360"/>
            <a:ext cx="1083881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1990" y="2947670"/>
            <a:ext cx="1083818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1990" y="3606165"/>
            <a:ext cx="939609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3" grpId="0" bldLvl="0" animBg="1"/>
      <p:bldP spid="32" grpId="0" bldLvl="0" animBg="1"/>
      <p:bldP spid="3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3108225"/>
            <a:ext cx="276190" cy="286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7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72543"/>
            <a:ext cx="276190" cy="29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092032"/>
            <a:ext cx="342857" cy="29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5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43482"/>
            <a:ext cx="295238" cy="304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715721"/>
            <a:ext cx="276190" cy="29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2025-06-22T06:41:51Z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