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78" r:id="rId13"/>
    <p:sldId id="341" r:id="rId14"/>
    <p:sldId id="377" r:id="rId15"/>
    <p:sldId id="339" r:id="rId16"/>
    <p:sldId id="338" r:id="rId17"/>
    <p:sldId id="337" r:id="rId18"/>
    <p:sldId id="336" r:id="rId19"/>
    <p:sldId id="335" r:id="rId20"/>
    <p:sldId id="334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orient="horz" pos="217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938145"/>
            <a:ext cx="112966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67"/>
          <a:stretch>
            <a:fillRect/>
          </a:stretch>
        </p:blipFill>
        <p:spPr>
          <a:xfrm>
            <a:off x="720090" y="972185"/>
            <a:ext cx="10800080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96190" y="3173294"/>
            <a:ext cx="155238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5714" y="3173294"/>
            <a:ext cx="971428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6666" y="3173294"/>
            <a:ext cx="112380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70"/>
          <a:stretch>
            <a:fillRect/>
          </a:stretch>
        </p:blipFill>
        <p:spPr>
          <a:xfrm>
            <a:off x="695960" y="980625"/>
            <a:ext cx="10800080" cy="178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852235"/>
            <a:ext cx="10800000" cy="18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57529" y="3167235"/>
            <a:ext cx="1257142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09910" y="3167235"/>
            <a:ext cx="600000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95624" y="3167235"/>
            <a:ext cx="1542857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15238" y="3060124"/>
            <a:ext cx="1076190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7142" y="3060124"/>
            <a:ext cx="876190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0952" y="3060124"/>
            <a:ext cx="1371428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716470"/>
            <a:ext cx="10800000" cy="8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428" y="3089346"/>
            <a:ext cx="533333" cy="343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333" y="3051196"/>
            <a:ext cx="1390475" cy="46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1548580"/>
            <a:ext cx="10800000" cy="496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10149" y="2872744"/>
            <a:ext cx="752380" cy="34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0625" y="4939965"/>
            <a:ext cx="1352380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35" y="859790"/>
            <a:ext cx="10740390" cy="68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315058"/>
            <a:ext cx="1428571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6666" y="3335294"/>
            <a:ext cx="167619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7142" y="1305792"/>
            <a:ext cx="1057142" cy="38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4761" y="3318082"/>
            <a:ext cx="1714285" cy="47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3306705"/>
            <a:ext cx="72380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7619" y="3354352"/>
            <a:ext cx="1038095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2380" y="3316235"/>
            <a:ext cx="1380952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2344235"/>
            <a:ext cx="120000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142" y="2391882"/>
            <a:ext cx="514285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8571" y="2344235"/>
            <a:ext cx="1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0952" y="4354941"/>
            <a:ext cx="933333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4761" y="5365058"/>
            <a:ext cx="2619047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72380" y="5403176"/>
            <a:ext cx="523809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34285" y="5365058"/>
            <a:ext cx="127619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390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724850"/>
            <a:ext cx="10800000" cy="191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124585"/>
            <a:ext cx="11800840" cy="434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9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9216" y="1262814"/>
            <a:ext cx="2137054" cy="45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6586" y="3157798"/>
            <a:ext cx="1771506" cy="46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4237" y="5062162"/>
            <a:ext cx="599875" cy="46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0000" y="2279173"/>
            <a:ext cx="800000" cy="37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1296402"/>
            <a:ext cx="809523" cy="3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8571" y="3223738"/>
            <a:ext cx="1542857" cy="48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186420" y="1199515"/>
            <a:ext cx="244792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1904" y="3262013"/>
            <a:ext cx="1371428" cy="3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81904" y="5246692"/>
            <a:ext cx="1314285" cy="42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20055" y="2047240"/>
            <a:ext cx="588518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844675"/>
            <a:ext cx="9333230" cy="482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5229225"/>
            <a:ext cx="168719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980440"/>
            <a:ext cx="9923145" cy="592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5238" y="1286364"/>
            <a:ext cx="1066666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1904" y="3172554"/>
            <a:ext cx="1085714" cy="4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4761" y="1267290"/>
            <a:ext cx="1552379" cy="38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1904" y="4086838"/>
            <a:ext cx="1257142" cy="38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7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0020" y="2814857"/>
            <a:ext cx="325281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8375" y="2787375"/>
            <a:ext cx="330563" cy="33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4090224"/>
            <a:ext cx="361904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00" y="4109296"/>
            <a:ext cx="1066666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23" y="4147439"/>
            <a:ext cx="523809" cy="34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8095" y="4109296"/>
            <a:ext cx="1152380" cy="46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2024-05-04T05:24:58Z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