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7" r:id="rId16"/>
    <p:sldId id="336" r:id="rId17"/>
    <p:sldId id="335" r:id="rId18"/>
    <p:sldId id="334" r:id="rId19"/>
    <p:sldId id="333" r:id="rId20"/>
    <p:sldId id="332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7120" y="2914650"/>
            <a:ext cx="7477125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8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68770"/>
            <a:ext cx="10800000" cy="16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145111"/>
            <a:ext cx="333333" cy="381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3165947"/>
            <a:ext cx="361904" cy="39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199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12113" y="1907818"/>
            <a:ext cx="246453" cy="290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09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9704" y="2260421"/>
            <a:ext cx="369054" cy="378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1248194"/>
            <a:ext cx="419047" cy="380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0"/>
          <a:stretch>
            <a:fillRect/>
          </a:stretch>
        </p:blipFill>
        <p:spPr>
          <a:xfrm>
            <a:off x="1271905" y="3789045"/>
            <a:ext cx="10153105" cy="1969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882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69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15238" y="1219849"/>
            <a:ext cx="1571428" cy="390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24761" y="4985249"/>
            <a:ext cx="1761904" cy="476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96190" y="1267708"/>
            <a:ext cx="2123809" cy="476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43809" y="4091252"/>
            <a:ext cx="1333334" cy="381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48571" y="1238823"/>
            <a:ext cx="1790475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58095" y="2277529"/>
            <a:ext cx="1571428" cy="28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86666" y="4050000"/>
            <a:ext cx="2733333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035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422831" y="2875589"/>
            <a:ext cx="2412034" cy="402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7070" y="3469005"/>
            <a:ext cx="180467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26386" y="5296102"/>
            <a:ext cx="1132179" cy="33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ldLvl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05714" y="3071830"/>
            <a:ext cx="1419047" cy="391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80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45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095" y="1324891"/>
            <a:ext cx="361904" cy="391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2259575"/>
            <a:ext cx="419047" cy="371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7142" y="4100332"/>
            <a:ext cx="333333" cy="371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7619" y="5941088"/>
            <a:ext cx="371428" cy="381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162588"/>
            <a:ext cx="419047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2992235"/>
            <a:ext cx="333333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4840941"/>
            <a:ext cx="371428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153302"/>
            <a:ext cx="419047" cy="381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2069355"/>
            <a:ext cx="361904" cy="391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3920546"/>
            <a:ext cx="371428" cy="372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608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2024-05-04T05:31:44Z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