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2919095"/>
            <a:ext cx="79914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91"/>
          <a:stretch>
            <a:fillRect/>
          </a:stretch>
        </p:blipFill>
        <p:spPr>
          <a:xfrm>
            <a:off x="720090" y="980440"/>
            <a:ext cx="10657840" cy="41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81115"/>
            <a:ext cx="10800000" cy="16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06"/>
          <a:stretch>
            <a:fillRect/>
          </a:stretch>
        </p:blipFill>
        <p:spPr>
          <a:xfrm>
            <a:off x="767080" y="1052645"/>
            <a:ext cx="10657840" cy="158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5072" y="1925766"/>
            <a:ext cx="355211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029" y="5245246"/>
            <a:ext cx="420645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6681" y="2825793"/>
            <a:ext cx="321299" cy="36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86941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904" y="2765905"/>
            <a:ext cx="752380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958661"/>
            <a:ext cx="857142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057736"/>
            <a:ext cx="990476" cy="33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1695993"/>
            <a:ext cx="1076190" cy="33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2953455"/>
            <a:ext cx="790476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1763536"/>
            <a:ext cx="2504761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2402487"/>
            <a:ext cx="1076190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3031902"/>
            <a:ext cx="1371428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095" y="3661316"/>
            <a:ext cx="1580952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5568633"/>
            <a:ext cx="2152380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079585"/>
            <a:ext cx="247619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4977365"/>
            <a:ext cx="276190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220121"/>
            <a:ext cx="266666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489360"/>
            <a:ext cx="257142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3749055"/>
            <a:ext cx="314285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60" y="2818507"/>
            <a:ext cx="1256822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5244" y="2864440"/>
            <a:ext cx="504563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065" y="2818507"/>
            <a:ext cx="2109993" cy="45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3985" y="5126990"/>
            <a:ext cx="7639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3146" y="5399942"/>
            <a:ext cx="284390" cy="26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4170" y="6125684"/>
            <a:ext cx="1220126" cy="45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6902" y="6226736"/>
            <a:ext cx="1009127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1940" y="6171617"/>
            <a:ext cx="495389" cy="32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68283" y="6125684"/>
            <a:ext cx="1174257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2058692"/>
            <a:ext cx="1104761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2049159"/>
            <a:ext cx="704761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4622903"/>
            <a:ext cx="1285714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7015" y="4399915"/>
            <a:ext cx="7391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761" y="4737292"/>
            <a:ext cx="295238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523" y="4632436"/>
            <a:ext cx="1352381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2107359"/>
            <a:ext cx="2123809" cy="4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2212308"/>
            <a:ext cx="628571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