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3" r:id="rId4"/>
    <p:sldId id="382" r:id="rId5"/>
    <p:sldId id="381" r:id="rId6"/>
    <p:sldId id="380" r:id="rId7"/>
    <p:sldId id="378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  <p:sldId id="363" r:id="rId22"/>
    <p:sldId id="362" r:id="rId23"/>
    <p:sldId id="361" r:id="rId24"/>
    <p:sldId id="360" r:id="rId25"/>
    <p:sldId id="359" r:id="rId26"/>
    <p:sldId id="358" r:id="rId27"/>
    <p:sldId id="357" r:id="rId28"/>
    <p:sldId id="356" r:id="rId29"/>
    <p:sldId id="355" r:id="rId30"/>
    <p:sldId id="353" r:id="rId31"/>
    <p:sldId id="352" r:id="rId32"/>
    <p:sldId id="351" r:id="rId33"/>
    <p:sldId id="350" r:id="rId34"/>
    <p:sldId id="349" r:id="rId35"/>
    <p:sldId id="348" r:id="rId36"/>
    <p:sldId id="347" r:id="rId37"/>
    <p:sldId id="346" r:id="rId38"/>
    <p:sldId id="345" r:id="rId39"/>
    <p:sldId id="344" r:id="rId40"/>
    <p:sldId id="342" r:id="rId41"/>
    <p:sldId id="341" r:id="rId42"/>
    <p:sldId id="340" r:id="rId43"/>
    <p:sldId id="339" r:id="rId44"/>
    <p:sldId id="338" r:id="rId45"/>
    <p:sldId id="336" r:id="rId46"/>
    <p:sldId id="335" r:id="rId47"/>
    <p:sldId id="334" r:id="rId48"/>
    <p:sldId id="333" r:id="rId49"/>
    <p:sldId id="332" r:id="rId50"/>
    <p:sldId id="331" r:id="rId51"/>
    <p:sldId id="330" r:id="rId52"/>
    <p:sldId id="329" r:id="rId53"/>
    <p:sldId id="328" r:id="rId54"/>
    <p:sldId id="327" r:id="rId55"/>
    <p:sldId id="325" r:id="rId56"/>
    <p:sldId id="444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708910"/>
            <a:ext cx="5736045" cy="95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586391"/>
            <a:ext cx="266666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97"/>
            <a:ext cx="295238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736038"/>
            <a:ext cx="266666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8000" y="1159928"/>
            <a:ext cx="272154" cy="2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8616" y="3715752"/>
            <a:ext cx="290923" cy="3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02891"/>
            <a:ext cx="295238" cy="30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508"/>
            <a:ext cx="333333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365312"/>
            <a:ext cx="295238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1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992" y="1178384"/>
            <a:ext cx="337494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91" y="4377342"/>
            <a:ext cx="271870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3969987"/>
            <a:ext cx="1400000" cy="37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850" y="1880487"/>
            <a:ext cx="1468787" cy="29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5257" y="2657853"/>
            <a:ext cx="1955265" cy="29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80" y="4504055"/>
            <a:ext cx="7721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595" y="5388610"/>
            <a:ext cx="169862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490001"/>
            <a:ext cx="266666" cy="29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80712"/>
            <a:ext cx="295238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236"/>
            <a:ext cx="333333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26748"/>
            <a:ext cx="342857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442"/>
            <a:ext cx="27619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686510"/>
            <a:ext cx="27619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290"/>
            <a:ext cx="295238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29164"/>
            <a:ext cx="333333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24608"/>
            <a:ext cx="27619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2996"/>
            <a:ext cx="295238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648838"/>
            <a:ext cx="295238" cy="3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4235937"/>
            <a:ext cx="266666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9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4877636"/>
            <a:ext cx="295238" cy="3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6157222"/>
            <a:ext cx="295238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424"/>
            <a:ext cx="33333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62700"/>
            <a:ext cx="295238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391451"/>
            <a:ext cx="33333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20201"/>
            <a:ext cx="295238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668004"/>
            <a:ext cx="342857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5238" y="4306281"/>
            <a:ext cx="276190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4944557"/>
            <a:ext cx="33333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347"/>
            <a:ext cx="333333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04792"/>
            <a:ext cx="333333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3"/>
          <a:stretch>
            <a:fillRect/>
          </a:stretch>
        </p:blipFill>
        <p:spPr>
          <a:xfrm>
            <a:off x="720090" y="972185"/>
            <a:ext cx="8743950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4953"/>
            <a:ext cx="295238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183"/>
            <a:ext cx="342857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24450"/>
            <a:ext cx="276190" cy="2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76770"/>
            <a:ext cx="295238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3264"/>
            <a:ext cx="276190" cy="29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9720000" cy="557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127565"/>
            <a:ext cx="9720000" cy="53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522"/>
            <a:ext cx="333333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382844"/>
            <a:ext cx="276190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380"/>
            <a:ext cx="304761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72713"/>
            <a:ext cx="295238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3990"/>
            <a:ext cx="342857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4978"/>
            <a:ext cx="276190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81873"/>
            <a:ext cx="295238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3087090"/>
            <a:ext cx="266666" cy="2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782381"/>
            <a:ext cx="304761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3059923"/>
            <a:ext cx="257142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105474"/>
            <a:ext cx="34285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2422356"/>
            <a:ext cx="295238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5787308"/>
            <a:ext cx="1619047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720090" y="1700530"/>
            <a:ext cx="8256360" cy="237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445780"/>
            <a:ext cx="295238" cy="30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296341"/>
            <a:ext cx="514285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2555548"/>
            <a:ext cx="1400000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095" y="3185151"/>
            <a:ext cx="1142857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8095" y="5064423"/>
            <a:ext cx="1209523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1105433"/>
            <a:ext cx="1123809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761" y="1724944"/>
            <a:ext cx="1314285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095" y="2992559"/>
            <a:ext cx="2028571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8415" y="4170680"/>
            <a:ext cx="196405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4870155"/>
            <a:ext cx="2742856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6388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663690" y="2521585"/>
            <a:ext cx="6673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1795" y="2521585"/>
            <a:ext cx="17024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83295" y="3626485"/>
            <a:ext cx="170243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0585" y="4236085"/>
            <a:ext cx="1710690" cy="38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95500" y="5378450"/>
            <a:ext cx="17557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71975" y="5378450"/>
            <a:ext cx="135318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727200"/>
            <a:ext cx="9810750" cy="34036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300605" y="2331720"/>
            <a:ext cx="8724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34410" y="2331720"/>
            <a:ext cx="8724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32065" y="4037965"/>
            <a:ext cx="168656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39020" y="4037965"/>
            <a:ext cx="7505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110"/>
            <a:ext cx="8567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6011" y="1523984"/>
            <a:ext cx="7751452" cy="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225" y="1922780"/>
            <a:ext cx="85985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3394" y="2695637"/>
            <a:ext cx="8454069" cy="30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3225" y="3043555"/>
            <a:ext cx="85058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1950" y="3662045"/>
            <a:ext cx="85979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73225" y="4335780"/>
            <a:ext cx="855662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94485" y="4820285"/>
            <a:ext cx="86353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73394" y="5643669"/>
            <a:ext cx="8431404" cy="30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73394" y="6240834"/>
            <a:ext cx="1367458" cy="23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22" grpId="0" bldLvl="0" animBg="1"/>
      <p:bldP spid="25" grpId="0" bldLvl="0" animBg="1"/>
      <p:bldP spid="27" grpId="0" bldLvl="0" animBg="1"/>
      <p:bldP spid="36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610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53779"/>
            <a:ext cx="276190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44881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135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77142" y="3589926"/>
            <a:ext cx="333333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947106"/>
            <a:ext cx="295238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473"/>
            <a:ext cx="295238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564054"/>
            <a:ext cx="333333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502"/>
            <a:ext cx="276190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63077"/>
            <a:ext cx="333333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