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2" r:id="rId5"/>
    <p:sldId id="341" r:id="rId6"/>
    <p:sldId id="340" r:id="rId7"/>
    <p:sldId id="339" r:id="rId8"/>
    <p:sldId id="338" r:id="rId9"/>
    <p:sldId id="337" r:id="rId10"/>
    <p:sldId id="336" r:id="rId11"/>
    <p:sldId id="335" r:id="rId12"/>
    <p:sldId id="334" r:id="rId13"/>
    <p:sldId id="333" r:id="rId14"/>
    <p:sldId id="332" r:id="rId15"/>
    <p:sldId id="330" r:id="rId16"/>
    <p:sldId id="329" r:id="rId17"/>
    <p:sldId id="328" r:id="rId18"/>
    <p:sldId id="327" r:id="rId19"/>
    <p:sldId id="326" r:id="rId20"/>
    <p:sldId id="325" r:id="rId21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33270" y="2933700"/>
            <a:ext cx="8124825" cy="9906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08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58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3773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90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436560"/>
            <a:ext cx="10800000" cy="952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82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1489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47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72380" y="4665158"/>
            <a:ext cx="2361904" cy="496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98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775460" y="1772920"/>
            <a:ext cx="5088255" cy="679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775460" y="4220845"/>
            <a:ext cx="9769475" cy="818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271905" y="5274310"/>
            <a:ext cx="4180205" cy="637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0" grpId="0" bldLvl="0" animBg="1"/>
      <p:bldP spid="19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72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63115" y="2936240"/>
            <a:ext cx="9545955" cy="683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96340" y="3882390"/>
            <a:ext cx="10229850" cy="747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348740" y="4803140"/>
            <a:ext cx="5879465" cy="779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19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55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703705" y="3080385"/>
            <a:ext cx="9660890" cy="695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301115" y="4037330"/>
            <a:ext cx="10063480" cy="688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199515" y="5085080"/>
            <a:ext cx="6111875" cy="656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2" grpId="0" bldLvl="0" animBg="1"/>
      <p:bldP spid="1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167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796155" y="2616200"/>
            <a:ext cx="1276350" cy="414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777142" y="3268945"/>
            <a:ext cx="2104761" cy="343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4220660"/>
            <a:ext cx="10800000" cy="23463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4885711" y="4373271"/>
            <a:ext cx="1809523" cy="267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799996" y="4955101"/>
            <a:ext cx="1028571" cy="276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361901" y="5536930"/>
            <a:ext cx="1523809" cy="333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bldLvl="0" animBg="1"/>
      <p:bldP spid="8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013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472380" y="2936158"/>
            <a:ext cx="1361904" cy="305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67619" y="3489173"/>
            <a:ext cx="2161905" cy="333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148571" y="4099397"/>
            <a:ext cx="904761" cy="247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281904" y="4652412"/>
            <a:ext cx="2095238" cy="333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310476" y="5815651"/>
            <a:ext cx="1142857" cy="276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921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24761" y="2269641"/>
            <a:ext cx="304761" cy="267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24761" y="3433702"/>
            <a:ext cx="304761" cy="267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836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62857" y="1096130"/>
            <a:ext cx="257142" cy="267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24761" y="2843511"/>
            <a:ext cx="314284" cy="267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086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20000" y="2364010"/>
            <a:ext cx="933333" cy="200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81904" y="2297270"/>
            <a:ext cx="1019047" cy="266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100952" y="3460457"/>
            <a:ext cx="1285714" cy="324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558095" y="3460457"/>
            <a:ext cx="1400000" cy="266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20165" y="3940175"/>
            <a:ext cx="495300" cy="368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643505" y="3992245"/>
            <a:ext cx="1143000" cy="383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  <p:bldP spid="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26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5520055" y="1943100"/>
            <a:ext cx="1724025" cy="554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529523" y="2021229"/>
            <a:ext cx="2247619" cy="476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624761" y="4606150"/>
            <a:ext cx="809523" cy="429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400165" y="4416425"/>
            <a:ext cx="710565" cy="523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177142" y="4663381"/>
            <a:ext cx="1047619" cy="371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animBg="1"/>
      <p:bldP spid="10" grpId="0" animBg="1"/>
      <p:bldP spid="11" grpId="0" bldLvl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57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62857" y="2059704"/>
            <a:ext cx="1180952" cy="477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29523" y="2164658"/>
            <a:ext cx="866666" cy="286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20000" y="2164658"/>
            <a:ext cx="923808" cy="372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62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2024-05-04T06:16:55Z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2052-12.1.0.16894</vt:lpwstr>
  </property>
  <property fmtid="{D5CDD505-2E9C-101B-9397-08002B2CF9AE}" pid="3" name="ICV">
    <vt:lpwstr>0803F182AC044BA3913AF2E555CD301E</vt:lpwstr>
  </property>
</Properties>
</file>