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833370"/>
            <a:ext cx="11349355" cy="709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4293235"/>
            <a:ext cx="88823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165" y="5156835"/>
            <a:ext cx="99250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5864860"/>
            <a:ext cx="91071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1052830"/>
            <a:ext cx="95999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17065"/>
            <a:ext cx="108381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877185"/>
            <a:ext cx="109486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50875" y="3761740"/>
            <a:ext cx="1079309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50875" y="4509135"/>
            <a:ext cx="1082484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32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67105"/>
            <a:ext cx="109220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1814830"/>
            <a:ext cx="1089279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62940" y="2807970"/>
            <a:ext cx="108432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3606165"/>
            <a:ext cx="108381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62940" y="4577715"/>
            <a:ext cx="109067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1904" y="5608847"/>
            <a:ext cx="2600000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6" grpId="0" bldLvl="0" animBg="1"/>
      <p:bldP spid="35" grpId="0" bldLvl="0" animBg="1"/>
      <p:bldP spid="45" grpId="0" bldLvl="0" animBg="1"/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3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62857" y="3432630"/>
            <a:ext cx="1123809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5187498"/>
            <a:ext cx="133333" cy="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5714" y="5187498"/>
            <a:ext cx="2333333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285" y="4737469"/>
            <a:ext cx="2771428" cy="4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3795" y="1052830"/>
            <a:ext cx="44964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809" y="2946375"/>
            <a:ext cx="1438095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4425" y="4364990"/>
            <a:ext cx="190373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39047" y="2067376"/>
            <a:ext cx="2266666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630" y="2836545"/>
            <a:ext cx="18573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2140" y="4535170"/>
            <a:ext cx="94284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6185" y="5373370"/>
            <a:ext cx="913257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335" y="2780665"/>
            <a:ext cx="95656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3716655"/>
            <a:ext cx="101822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