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2804795"/>
            <a:ext cx="682942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805401"/>
            <a:ext cx="361904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889220"/>
            <a:ext cx="333333" cy="38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48865" y="4451985"/>
            <a:ext cx="150495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2857" y="4516941"/>
            <a:ext cx="742857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67619" y="2012688"/>
            <a:ext cx="1800000" cy="46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5714" y="2012688"/>
            <a:ext cx="619047" cy="46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4811" y="3847406"/>
            <a:ext cx="1587082" cy="26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856" y="5354009"/>
            <a:ext cx="1623777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1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2451" y="4472810"/>
            <a:ext cx="419510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84065" y="2996565"/>
            <a:ext cx="210693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333" y="4699141"/>
            <a:ext cx="2161905" cy="47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861708"/>
            <a:ext cx="371428" cy="37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8009" y="2832779"/>
            <a:ext cx="1701278" cy="4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4251" y="2879532"/>
            <a:ext cx="514122" cy="33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7983" y="4478493"/>
            <a:ext cx="1691930" cy="4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5764" y="4525246"/>
            <a:ext cx="514122" cy="33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1823" y="4487844"/>
            <a:ext cx="1280632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68622" y="5301350"/>
            <a:ext cx="1448890" cy="38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1406" y="5301350"/>
            <a:ext cx="1093679" cy="38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7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2016" y="4573148"/>
            <a:ext cx="358257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77411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1844675"/>
            <a:ext cx="16268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3836102"/>
            <a:ext cx="800000" cy="2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9523" y="3731085"/>
            <a:ext cx="2400000" cy="47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714" y="3778820"/>
            <a:ext cx="523809" cy="34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293050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2021539"/>
            <a:ext cx="1295238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6666" y="2126492"/>
            <a:ext cx="2085714" cy="37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05714" y="2021539"/>
            <a:ext cx="885714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5238" y="2861170"/>
            <a:ext cx="1552380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