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74850"/>
            <a:ext cx="10944225" cy="145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789045"/>
            <a:ext cx="80772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6175" y="2887345"/>
            <a:ext cx="6527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2946407"/>
            <a:ext cx="3771428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857" y="2946407"/>
            <a:ext cx="733333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4095" y="5429250"/>
            <a:ext cx="6705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96190" y="5521722"/>
            <a:ext cx="1323809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57" y="5512184"/>
            <a:ext cx="1142857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61075"/>
            <a:ext cx="666666" cy="3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2051522"/>
            <a:ext cx="714285" cy="39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2156608"/>
            <a:ext cx="561904" cy="2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857" y="2061075"/>
            <a:ext cx="133333" cy="37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571" y="2061075"/>
            <a:ext cx="1333333" cy="3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86666" y="3041403"/>
            <a:ext cx="780953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2936503"/>
            <a:ext cx="1580952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794781"/>
            <a:ext cx="619047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428" y="3794781"/>
            <a:ext cx="1219047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3809" y="3899682"/>
            <a:ext cx="790476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904" y="4643523"/>
            <a:ext cx="1390476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10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0587"/>
            <a:ext cx="371428" cy="37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50415"/>
            <a:ext cx="419047" cy="3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890243"/>
            <a:ext cx="371428" cy="3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730070"/>
            <a:ext cx="361904" cy="40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720090" y="972185"/>
            <a:ext cx="8400505" cy="142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20435"/>
            <a:ext cx="10800000" cy="174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3295" y="2585085"/>
            <a:ext cx="56197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9670" y="3183789"/>
            <a:ext cx="1190476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6337" y="3775389"/>
            <a:ext cx="752380" cy="2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24615"/>
            <a:ext cx="333333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803382"/>
            <a:ext cx="41904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491689"/>
            <a:ext cx="36190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53261"/>
            <a:ext cx="371428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983247"/>
            <a:ext cx="361904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681380"/>
            <a:ext cx="333333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172238"/>
            <a:ext cx="1780952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1753884"/>
            <a:ext cx="961904" cy="2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2926711"/>
            <a:ext cx="790476" cy="2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733931"/>
            <a:ext cx="1209523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880" y="2837180"/>
            <a:ext cx="177165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61" y="3495897"/>
            <a:ext cx="1104761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4086393"/>
            <a:ext cx="1171428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7619" y="4676890"/>
            <a:ext cx="980952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095" y="5257863"/>
            <a:ext cx="1295238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692785"/>
            <a:ext cx="10545445" cy="61055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25280" y="2427605"/>
            <a:ext cx="1308100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9805" y="3545205"/>
            <a:ext cx="136144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2230" y="4070985"/>
            <a:ext cx="184086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25280" y="5228590"/>
            <a:ext cx="13849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38165" y="5768975"/>
            <a:ext cx="11576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317079"/>
            <a:ext cx="276190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68352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86426"/>
            <a:ext cx="361904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70628"/>
            <a:ext cx="419048" cy="3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2025-06-22T01:10:04Z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