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9" r:id="rId4"/>
    <p:sldId id="388" r:id="rId5"/>
    <p:sldId id="387" r:id="rId6"/>
    <p:sldId id="386" r:id="rId7"/>
    <p:sldId id="384" r:id="rId8"/>
    <p:sldId id="383" r:id="rId9"/>
    <p:sldId id="382" r:id="rId10"/>
    <p:sldId id="381" r:id="rId11"/>
    <p:sldId id="380" r:id="rId12"/>
    <p:sldId id="379" r:id="rId13"/>
    <p:sldId id="377" r:id="rId14"/>
    <p:sldId id="376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5" r:id="rId24"/>
    <p:sldId id="364" r:id="rId25"/>
    <p:sldId id="363" r:id="rId26"/>
    <p:sldId id="362" r:id="rId27"/>
    <p:sldId id="361" r:id="rId28"/>
    <p:sldId id="360" r:id="rId29"/>
    <p:sldId id="359" r:id="rId30"/>
    <p:sldId id="358" r:id="rId31"/>
    <p:sldId id="357" r:id="rId32"/>
    <p:sldId id="356" r:id="rId33"/>
    <p:sldId id="355" r:id="rId34"/>
    <p:sldId id="354" r:id="rId35"/>
    <p:sldId id="353" r:id="rId36"/>
    <p:sldId id="352" r:id="rId37"/>
    <p:sldId id="351" r:id="rId38"/>
    <p:sldId id="350" r:id="rId39"/>
    <p:sldId id="349" r:id="rId40"/>
    <p:sldId id="348" r:id="rId41"/>
    <p:sldId id="346" r:id="rId42"/>
    <p:sldId id="345" r:id="rId43"/>
    <p:sldId id="344" r:id="rId44"/>
    <p:sldId id="343" r:id="rId45"/>
    <p:sldId id="342" r:id="rId46"/>
    <p:sldId id="341" r:id="rId47"/>
    <p:sldId id="336" r:id="rId48"/>
    <p:sldId id="335" r:id="rId49"/>
    <p:sldId id="334" r:id="rId50"/>
    <p:sldId id="333" r:id="rId51"/>
    <p:sldId id="332" r:id="rId52"/>
    <p:sldId id="330" r:id="rId53"/>
    <p:sldId id="459" r:id="rId54"/>
    <p:sldId id="460" r:id="rId55"/>
    <p:sldId id="326" r:id="rId56"/>
    <p:sldId id="325" r:id="rId57"/>
    <p:sldId id="457" r:id="rId58"/>
    <p:sldId id="458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/>
          <a:stretch>
            <a:fillRect/>
          </a:stretch>
        </p:blipFill>
        <p:spPr>
          <a:xfrm>
            <a:off x="3648075" y="2708910"/>
            <a:ext cx="4944200" cy="99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5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3669" y="3709425"/>
            <a:ext cx="294302" cy="30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2656" y="4992594"/>
            <a:ext cx="265821" cy="29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801031"/>
            <a:ext cx="295238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87459"/>
            <a:ext cx="342857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54695"/>
            <a:ext cx="10800000" cy="203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15238" y="4993176"/>
            <a:ext cx="276190" cy="29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763652"/>
            <a:ext cx="295238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709400"/>
            <a:ext cx="342857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394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0949" y="983677"/>
            <a:ext cx="295238" cy="30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0473" y="2928968"/>
            <a:ext cx="276190" cy="29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661350"/>
            <a:ext cx="10800000" cy="194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52377" y="4823841"/>
            <a:ext cx="333333" cy="2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3296308"/>
            <a:ext cx="914286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428" y="4106005"/>
            <a:ext cx="847619" cy="3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9047" y="4925228"/>
            <a:ext cx="961904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0000" y="1286498"/>
            <a:ext cx="1076190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1428" y="2677917"/>
            <a:ext cx="885714" cy="26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505632"/>
            <a:ext cx="304761" cy="29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10469"/>
            <a:ext cx="333333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766867"/>
            <a:ext cx="295238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143654"/>
            <a:ext cx="276190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137"/>
            <a:ext cx="276190" cy="2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4383873"/>
            <a:ext cx="342857" cy="2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3868521"/>
            <a:ext cx="333333" cy="29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53396"/>
            <a:ext cx="276190" cy="29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72477"/>
            <a:ext cx="333333" cy="2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00570"/>
            <a:ext cx="10800000" cy="25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996" y="3681579"/>
            <a:ext cx="276190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58714"/>
            <a:ext cx="295238" cy="28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3042616"/>
            <a:ext cx="342857" cy="2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681931"/>
            <a:ext cx="295238" cy="30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4321246"/>
            <a:ext cx="333333" cy="2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3" y="4970103"/>
            <a:ext cx="276190" cy="2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672"/>
            <a:ext cx="295238" cy="2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763987"/>
            <a:ext cx="276190" cy="2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412843"/>
            <a:ext cx="295238" cy="30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052158"/>
            <a:ext cx="276190" cy="2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3691473"/>
            <a:ext cx="295238" cy="2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7142" y="4340330"/>
            <a:ext cx="333333" cy="2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49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91444"/>
            <a:ext cx="333333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462217"/>
            <a:ext cx="342857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81621"/>
            <a:ext cx="276190" cy="2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87274"/>
            <a:ext cx="295238" cy="2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15061"/>
            <a:ext cx="295238" cy="30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477"/>
            <a:ext cx="276190" cy="2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3207"/>
            <a:ext cx="295238" cy="2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335"/>
            <a:ext cx="295238" cy="29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>
            <a:fillRect/>
          </a:stretch>
        </p:blipFill>
        <p:spPr>
          <a:xfrm>
            <a:off x="2567940" y="2853055"/>
            <a:ext cx="8857070" cy="193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211"/>
            <a:ext cx="27619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450813"/>
            <a:ext cx="342857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05407"/>
            <a:ext cx="295238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3233"/>
            <a:ext cx="295238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477"/>
            <a:ext cx="333333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81598"/>
            <a:ext cx="276190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3668733"/>
            <a:ext cx="304761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1153118"/>
            <a:ext cx="276190" cy="29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57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619" y="5623355"/>
            <a:ext cx="247619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1735283"/>
            <a:ext cx="342857" cy="28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3633950"/>
            <a:ext cx="295238" cy="3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5022408"/>
            <a:ext cx="580952" cy="30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9047" y="5022408"/>
            <a:ext cx="1971427" cy="30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3809" y="1143651"/>
            <a:ext cx="1466666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5238" y="1868401"/>
            <a:ext cx="1095238" cy="2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3689811"/>
            <a:ext cx="1590476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1271905" y="1618615"/>
            <a:ext cx="8760550" cy="449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8957" y="2428261"/>
            <a:ext cx="333333" cy="2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7529" y="3704938"/>
            <a:ext cx="295238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7529" y="4981614"/>
            <a:ext cx="295238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20055" y="3500755"/>
            <a:ext cx="281813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5420"/>
            <a:ext cx="10800000" cy="122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05714" y="4338894"/>
            <a:ext cx="1076190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1792408"/>
            <a:ext cx="952380" cy="36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380" y="3786193"/>
            <a:ext cx="619047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705" y="4288790"/>
            <a:ext cx="85725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22400"/>
            <a:ext cx="9766300" cy="4013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83175" y="3194685"/>
            <a:ext cx="767080" cy="42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271260" y="3194685"/>
            <a:ext cx="174942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22185" y="4337050"/>
            <a:ext cx="174942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9295" y="4337050"/>
            <a:ext cx="11938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863600"/>
            <a:ext cx="9893300" cy="5130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00020" y="1454785"/>
            <a:ext cx="129095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725670" y="1454785"/>
            <a:ext cx="129095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03185" y="3183890"/>
            <a:ext cx="130619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1695" y="3183890"/>
            <a:ext cx="95567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5745" y="4942840"/>
            <a:ext cx="95567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7845" y="4942840"/>
            <a:ext cx="63627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99225"/>
            <a:ext cx="10800000" cy="20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4565" y="2983865"/>
            <a:ext cx="207264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3748546"/>
            <a:ext cx="9771428" cy="37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416551"/>
            <a:ext cx="1180952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969010"/>
            <a:ext cx="99936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43380"/>
            <a:ext cx="1083627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323465"/>
            <a:ext cx="109543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24810"/>
            <a:ext cx="107270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3802551"/>
            <a:ext cx="10638095" cy="37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261485"/>
            <a:ext cx="1095502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4947920"/>
            <a:ext cx="1094740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4" y="5784889"/>
            <a:ext cx="3590476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23" grpId="0" bldLvl="0" animBg="1"/>
      <p:bldP spid="24" grpId="0" bldLvl="0" animBg="1"/>
      <p:bldP spid="31" grpId="0" bldLvl="0" animBg="1"/>
      <p:bldP spid="3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915" y="972820"/>
            <a:ext cx="997077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811455"/>
            <a:ext cx="9314285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884"/>
            <a:ext cx="295238" cy="30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793227"/>
            <a:ext cx="276190" cy="29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3095915"/>
            <a:ext cx="333333" cy="29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34305"/>
            <a:ext cx="333333" cy="2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53324"/>
            <a:ext cx="342857" cy="2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86387"/>
            <a:ext cx="295238" cy="31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021436"/>
            <a:ext cx="276190" cy="2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2025-06-22T06:32:54Z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