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2861945"/>
            <a:ext cx="790575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714" y="3290638"/>
            <a:ext cx="2714285" cy="47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0952" y="4273436"/>
            <a:ext cx="1066666" cy="38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3317167"/>
            <a:ext cx="1923809" cy="3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0476" y="3317167"/>
            <a:ext cx="1590476" cy="3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3333" y="3307634"/>
            <a:ext cx="1714286" cy="47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4285" y="4277396"/>
            <a:ext cx="1171428" cy="3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4670" y="4220845"/>
            <a:ext cx="81026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2380" y="4372653"/>
            <a:ext cx="2200000" cy="2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703705" y="764540"/>
            <a:ext cx="9552395" cy="91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72735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1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8430" y="2208983"/>
            <a:ext cx="1217382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4850" y="3905885"/>
            <a:ext cx="421576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3880" y="5817870"/>
            <a:ext cx="601853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19895" y="2538095"/>
            <a:ext cx="104775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000" y="3263191"/>
            <a:ext cx="1704761" cy="33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1988820"/>
            <a:ext cx="947483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1115" y="2948940"/>
            <a:ext cx="1026541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1115" y="3970020"/>
            <a:ext cx="329501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2996565"/>
            <a:ext cx="75946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1428" y="1143722"/>
            <a:ext cx="876190" cy="27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5238" y="1744750"/>
            <a:ext cx="1028571" cy="27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7142" y="2984967"/>
            <a:ext cx="1076190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2968546"/>
            <a:ext cx="2476190" cy="27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5238" y="1153414"/>
            <a:ext cx="2828571" cy="33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333" y="2356480"/>
            <a:ext cx="1133333" cy="33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8571" y="2958013"/>
            <a:ext cx="2219047" cy="33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3549998"/>
            <a:ext cx="1428571" cy="27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2353518"/>
            <a:ext cx="247619" cy="2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523" y="4154257"/>
            <a:ext cx="247619" cy="2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705980"/>
            <a:ext cx="266666" cy="27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428" y="4117631"/>
            <a:ext cx="314285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3223670"/>
            <a:ext cx="2161904" cy="3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095" y="4215932"/>
            <a:ext cx="2123809" cy="47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476" y="4320882"/>
            <a:ext cx="628571" cy="2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9047" y="2268699"/>
            <a:ext cx="133333" cy="6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2306837"/>
            <a:ext cx="1514285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428" y="2364044"/>
            <a:ext cx="600000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8571" y="2306837"/>
            <a:ext cx="1847619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875" y="3015615"/>
            <a:ext cx="74231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