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3" r:id="rId14"/>
    <p:sldId id="36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2928620"/>
            <a:ext cx="80581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21030"/>
            <a:ext cx="7543800" cy="59309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152130" y="571500"/>
            <a:ext cx="13335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07755" y="1127760"/>
            <a:ext cx="9074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130" y="2901950"/>
            <a:ext cx="415671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2040" y="3526155"/>
            <a:ext cx="10185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9610" y="5354320"/>
            <a:ext cx="13061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581900" cy="59753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199255" y="1774825"/>
            <a:ext cx="1295400" cy="46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199255" y="6054725"/>
            <a:ext cx="189674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720725"/>
            <a:ext cx="7581900" cy="54165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600440" y="1881505"/>
            <a:ext cx="89154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18730" y="4965700"/>
            <a:ext cx="2086610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987425"/>
            <a:ext cx="7626350" cy="48831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986530" y="2817495"/>
            <a:ext cx="14166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950585" y="4058920"/>
            <a:ext cx="2239010" cy="47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781050"/>
            <a:ext cx="10902950" cy="52959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27785" y="2947670"/>
            <a:ext cx="19043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39235" y="3625215"/>
            <a:ext cx="13106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8620" y="4227195"/>
            <a:ext cx="178181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6460" y="4851400"/>
            <a:ext cx="170624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606550"/>
            <a:ext cx="10922000" cy="36449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20495" y="2193290"/>
            <a:ext cx="14763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8190" y="2855595"/>
            <a:ext cx="1568450" cy="44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8880" y="4698365"/>
            <a:ext cx="15684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45" y="706755"/>
            <a:ext cx="9893300" cy="1606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25" y="2406650"/>
            <a:ext cx="10864850" cy="41846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057640" y="2313305"/>
            <a:ext cx="9067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2095" y="3561715"/>
            <a:ext cx="16002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9670" y="4787900"/>
            <a:ext cx="104584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2645" y="5434965"/>
            <a:ext cx="12128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89120" y="6075045"/>
            <a:ext cx="160718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764540"/>
            <a:ext cx="10883900" cy="55181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63770" y="1362710"/>
            <a:ext cx="232981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233795" y="1987550"/>
            <a:ext cx="20637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52855" y="3210560"/>
            <a:ext cx="16294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1305" y="3210560"/>
            <a:ext cx="17830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0115" y="4489450"/>
            <a:ext cx="15468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8425" y="4489450"/>
            <a:ext cx="22777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6435" y="5753735"/>
            <a:ext cx="1737360" cy="4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404495"/>
            <a:ext cx="7562850" cy="63182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826885" y="342900"/>
            <a:ext cx="1454785" cy="49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143500" y="2665095"/>
            <a:ext cx="11880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26885" y="2665095"/>
            <a:ext cx="1188085" cy="48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9665" y="4984750"/>
            <a:ext cx="12109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4970" y="4984750"/>
            <a:ext cx="125666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764540"/>
            <a:ext cx="7562850" cy="57277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594860" y="2459355"/>
            <a:ext cx="7162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696710" y="2459355"/>
            <a:ext cx="7766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61225" y="3624580"/>
            <a:ext cx="11182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9905" y="4218940"/>
            <a:ext cx="214566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8390" y="5345430"/>
            <a:ext cx="72199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9905" y="5954395"/>
            <a:ext cx="174180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825500"/>
            <a:ext cx="7569200" cy="5207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004185" y="2611755"/>
            <a:ext cx="15836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433695" y="2611755"/>
            <a:ext cx="104330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34995" y="4980305"/>
            <a:ext cx="165163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1010" y="4980305"/>
            <a:ext cx="9817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927100"/>
            <a:ext cx="7543800" cy="5003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2025-06-22T03:09:40Z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