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370" y="2880995"/>
            <a:ext cx="80486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229040"/>
            <a:ext cx="10800000" cy="160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4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2686050"/>
            <a:ext cx="928687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4142" y="3633265"/>
            <a:ext cx="1221191" cy="47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7840" y="5949315"/>
            <a:ext cx="240411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15238" y="2687121"/>
            <a:ext cx="828571" cy="33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2857" y="3916291"/>
            <a:ext cx="561904" cy="2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1916430"/>
            <a:ext cx="47440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605" y="4293235"/>
            <a:ext cx="954214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905" y="5229225"/>
            <a:ext cx="91840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1229453"/>
            <a:ext cx="6390476" cy="47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3015" y="1918970"/>
            <a:ext cx="988314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380" y="1134198"/>
            <a:ext cx="1638095" cy="33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3809" y="2336372"/>
            <a:ext cx="1495238" cy="2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428" y="2927918"/>
            <a:ext cx="838095" cy="2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2956484"/>
            <a:ext cx="1600000" cy="33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5" y="3586176"/>
            <a:ext cx="1457142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9523" y="4149083"/>
            <a:ext cx="1952380" cy="27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6105" y="4671060"/>
            <a:ext cx="140970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05714" y="5351222"/>
            <a:ext cx="428571" cy="27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743441"/>
            <a:ext cx="314284" cy="26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904" y="3533949"/>
            <a:ext cx="276190" cy="26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086598"/>
            <a:ext cx="314285" cy="2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904" y="2280328"/>
            <a:ext cx="276190" cy="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7420" y="2220595"/>
            <a:ext cx="38163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2335873"/>
            <a:ext cx="838095" cy="2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09" y="2335873"/>
            <a:ext cx="533333" cy="2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5680" y="3435985"/>
            <a:ext cx="52387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8571" y="3528069"/>
            <a:ext cx="1266666" cy="2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2164265"/>
            <a:ext cx="752380" cy="28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5714" y="2068884"/>
            <a:ext cx="1828571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2917776"/>
            <a:ext cx="1009523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4710943"/>
            <a:ext cx="2476190" cy="47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8095" y="4758634"/>
            <a:ext cx="514285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6190" y="5674294"/>
            <a:ext cx="1000000" cy="28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96190" y="5578913"/>
            <a:ext cx="2619047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238" y="2088302"/>
            <a:ext cx="1790476" cy="47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095" y="2088302"/>
            <a:ext cx="619047" cy="47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952" y="2088302"/>
            <a:ext cx="1228571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