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1" r:id="rId5"/>
    <p:sldId id="360" r:id="rId6"/>
    <p:sldId id="359" r:id="rId7"/>
    <p:sldId id="358" r:id="rId8"/>
    <p:sldId id="357" r:id="rId9"/>
    <p:sldId id="363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4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44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952750"/>
            <a:ext cx="79057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64805"/>
            <a:ext cx="10800000" cy="18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3911257"/>
            <a:ext cx="361904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305338"/>
            <a:ext cx="371428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133937"/>
            <a:ext cx="333333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962536"/>
            <a:ext cx="371428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57964"/>
            <a:ext cx="419047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88138"/>
            <a:ext cx="419047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908779"/>
            <a:ext cx="361904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29220"/>
            <a:ext cx="333333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58342"/>
            <a:ext cx="361904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896991"/>
            <a:ext cx="419047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101725"/>
            <a:ext cx="10947400" cy="465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3520" y="2722880"/>
            <a:ext cx="15494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159500" y="4641850"/>
            <a:ext cx="15424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05" y="5251450"/>
            <a:ext cx="104013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836930"/>
            <a:ext cx="10902950" cy="5537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7095" y="836930"/>
            <a:ext cx="1618615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480185" y="2672080"/>
            <a:ext cx="16186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79165" y="3310255"/>
            <a:ext cx="123825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7415" y="5229860"/>
            <a:ext cx="13061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1920" y="5891530"/>
            <a:ext cx="162496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764540"/>
            <a:ext cx="10928350" cy="5600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9015" y="764540"/>
            <a:ext cx="143637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990840" y="2005965"/>
            <a:ext cx="17716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3660" y="3262630"/>
            <a:ext cx="1771650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3850" y="4541520"/>
            <a:ext cx="21526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3775" y="5813425"/>
            <a:ext cx="196215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965200"/>
            <a:ext cx="10883900" cy="4927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5910" y="916940"/>
            <a:ext cx="1678940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913890" y="2828290"/>
            <a:ext cx="1870075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64715" y="3429000"/>
            <a:ext cx="9264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9445" y="5302885"/>
            <a:ext cx="9264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455" y="5302885"/>
            <a:ext cx="98679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764540"/>
            <a:ext cx="10581640" cy="5454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2780" y="1845945"/>
            <a:ext cx="9112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088890" y="1777365"/>
            <a:ext cx="31343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37055" y="4716780"/>
            <a:ext cx="260223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8890" y="4716780"/>
            <a:ext cx="273113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776605"/>
            <a:ext cx="10576560" cy="4643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70975" y="2834640"/>
            <a:ext cx="15811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51660" y="3771265"/>
            <a:ext cx="15811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4855" y="3771265"/>
            <a:ext cx="9563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3425" y="3771265"/>
            <a:ext cx="14211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8475" y="4753610"/>
            <a:ext cx="22117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768985"/>
            <a:ext cx="10779125" cy="2834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9175" y="2089785"/>
            <a:ext cx="75946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715135" y="2993390"/>
            <a:ext cx="14592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