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900045"/>
            <a:ext cx="112871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2785274"/>
            <a:ext cx="2238095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9" y="2785274"/>
            <a:ext cx="1828571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85" y="2890253"/>
            <a:ext cx="571428" cy="2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3586932"/>
            <a:ext cx="1723809" cy="47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2785235"/>
            <a:ext cx="2238095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2785235"/>
            <a:ext cx="1466666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3701396"/>
            <a:ext cx="1380952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1904" y="3586876"/>
            <a:ext cx="2142857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380" y="3701396"/>
            <a:ext cx="1495238" cy="37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424940"/>
            <a:ext cx="9928860" cy="538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280" y="4650740"/>
            <a:ext cx="24866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035" y="5300980"/>
            <a:ext cx="29298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836295"/>
            <a:ext cx="10048240" cy="64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3022" y="1997882"/>
            <a:ext cx="1625949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3560" y="2555875"/>
            <a:ext cx="24625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972" y="5263764"/>
            <a:ext cx="131579" cy="7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972" y="5263764"/>
            <a:ext cx="2434225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00633"/>
            <a:ext cx="333333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5286433"/>
            <a:ext cx="428571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42714"/>
            <a:ext cx="361904" cy="39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18743" y="2845170"/>
            <a:ext cx="2293285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027" y="2948195"/>
            <a:ext cx="767548" cy="2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6060" y="2845170"/>
            <a:ext cx="1769105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6593" y="5289658"/>
            <a:ext cx="2574095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7719" y="6207512"/>
            <a:ext cx="748827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8870" y="6014085"/>
            <a:ext cx="23304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1992939"/>
            <a:ext cx="980952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857" y="1992939"/>
            <a:ext cx="838095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2918463"/>
            <a:ext cx="1076190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2823048"/>
            <a:ext cx="1161904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2861214"/>
            <a:ext cx="523809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0952" y="4483268"/>
            <a:ext cx="2333333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4285" y="4578683"/>
            <a:ext cx="876190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3670" y="5208905"/>
            <a:ext cx="11918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91428" y="5313377"/>
            <a:ext cx="1647619" cy="47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4430" y="6138545"/>
            <a:ext cx="1543819" cy="43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26965" y="1883410"/>
            <a:ext cx="561149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619" y="4868391"/>
            <a:ext cx="1266666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630535" cy="573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568" y="2894861"/>
            <a:ext cx="952522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1617" y="4577365"/>
            <a:ext cx="266019" cy="2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3912262"/>
            <a:ext cx="1180952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1239052"/>
            <a:ext cx="1514285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3060734"/>
            <a:ext cx="923809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39047" y="1172297"/>
            <a:ext cx="1361904" cy="4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30" y="4580890"/>
            <a:ext cx="211899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53" y="3416249"/>
            <a:ext cx="2342857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10" y="5028293"/>
            <a:ext cx="4171428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095" y="980440"/>
            <a:ext cx="10282555" cy="66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34285" y="1172051"/>
            <a:ext cx="2714285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2791518"/>
            <a:ext cx="1647619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2380" y="4401458"/>
            <a:ext cx="2704761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10264"/>
            <a:ext cx="371428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40682"/>
            <a:ext cx="333333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449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101" y="2054220"/>
            <a:ext cx="333333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8101" y="4475653"/>
            <a:ext cx="333333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20000" y="2823408"/>
            <a:ext cx="2657142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625049"/>
            <a:ext cx="133333" cy="37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3625049"/>
            <a:ext cx="1600000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72380" y="2776632"/>
            <a:ext cx="2714285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2776632"/>
            <a:ext cx="1647619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120" y="3417570"/>
            <a:ext cx="7150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