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2828925"/>
            <a:ext cx="67818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34285" y="3967405"/>
            <a:ext cx="1895238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90" y="4015102"/>
            <a:ext cx="52380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6666" y="3967405"/>
            <a:ext cx="1285714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67619" y="2097489"/>
            <a:ext cx="2552380" cy="4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6730" y="1915795"/>
            <a:ext cx="178371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72380" y="4729989"/>
            <a:ext cx="4485714" cy="4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4761" y="4729989"/>
            <a:ext cx="1009523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4030048"/>
            <a:ext cx="333333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67178"/>
            <a:ext cx="428571" cy="38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341" y="5450021"/>
            <a:ext cx="1049081" cy="25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1305377"/>
            <a:ext cx="1619047" cy="27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142" y="2915114"/>
            <a:ext cx="1961904" cy="4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7619" y="3810471"/>
            <a:ext cx="1057142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849003"/>
            <a:ext cx="361904" cy="4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9820" y="3682047"/>
            <a:ext cx="2036602" cy="45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0680" y="5326449"/>
            <a:ext cx="137608" cy="6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9854" y="5326449"/>
            <a:ext cx="1944863" cy="45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6190" y="1219688"/>
            <a:ext cx="1666666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2934454"/>
            <a:ext cx="3714285" cy="38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333" y="4639693"/>
            <a:ext cx="1514285" cy="38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71340"/>
            <a:ext cx="10800000" cy="437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0763" y="4574955"/>
            <a:ext cx="371427" cy="37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705" y="5028380"/>
            <a:ext cx="10800000" cy="17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86941"/>
            <a:ext cx="36190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3849882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3021434"/>
            <a:ext cx="1638095" cy="4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428" y="5614207"/>
            <a:ext cx="1876191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