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924810"/>
            <a:ext cx="11971020" cy="708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585" y="2513965"/>
            <a:ext cx="10958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264535"/>
            <a:ext cx="1066990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149090"/>
            <a:ext cx="1093216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947285"/>
            <a:ext cx="83572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5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8065"/>
            <a:ext cx="106883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758950"/>
            <a:ext cx="107696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656840"/>
            <a:ext cx="108184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393440"/>
            <a:ext cx="1083754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116070"/>
            <a:ext cx="106883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30" grpId="0" bldLvl="0" animBg="1"/>
      <p:bldP spid="3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325" y="1052830"/>
            <a:ext cx="1078674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844675"/>
            <a:ext cx="107696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2532380"/>
            <a:ext cx="968375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4285" y="3231162"/>
            <a:ext cx="147619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0952" y="4813529"/>
            <a:ext cx="1704761" cy="4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4293235"/>
            <a:ext cx="351663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080" y="5156835"/>
            <a:ext cx="47752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49140" y="1085850"/>
            <a:ext cx="38411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2355" y="2348865"/>
            <a:ext cx="341058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7850" y="5013325"/>
            <a:ext cx="51415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1896042"/>
            <a:ext cx="2523809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5049217"/>
            <a:ext cx="1676190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3283585"/>
            <a:ext cx="96018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4149090"/>
            <a:ext cx="72028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0550" y="3429000"/>
            <a:ext cx="954341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220845"/>
            <a:ext cx="1005268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53515" y="5053965"/>
            <a:ext cx="22815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