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0420" y="2857500"/>
            <a:ext cx="80105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96190" y="3067576"/>
            <a:ext cx="2257142" cy="4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9695" y="2948940"/>
            <a:ext cx="28854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157163"/>
            <a:ext cx="361904" cy="40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200763"/>
            <a:ext cx="333333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34588"/>
            <a:ext cx="3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991647"/>
            <a:ext cx="41904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96190" y="2692023"/>
            <a:ext cx="866666" cy="27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3333" y="3274920"/>
            <a:ext cx="1123809" cy="27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470"/>
            <a:ext cx="10800000" cy="293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20000" y="3869199"/>
            <a:ext cx="771428" cy="27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6666" y="4451478"/>
            <a:ext cx="1504761" cy="33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43809" y="5625582"/>
            <a:ext cx="790476" cy="26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220111"/>
            <a:ext cx="371428" cy="3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4285" y="1696190"/>
            <a:ext cx="1152380" cy="2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6190" y="2277449"/>
            <a:ext cx="1266666" cy="33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5714" y="2858707"/>
            <a:ext cx="1819047" cy="33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190" y="4021223"/>
            <a:ext cx="1380952" cy="27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8095" y="4602482"/>
            <a:ext cx="1200000" cy="27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81904" y="5774527"/>
            <a:ext cx="1409523" cy="33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2269175"/>
            <a:ext cx="276190" cy="28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4033715"/>
            <a:ext cx="276190" cy="26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772797"/>
            <a:ext cx="314285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2935860"/>
            <a:ext cx="314285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2295876"/>
            <a:ext cx="514285" cy="27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952" y="2324449"/>
            <a:ext cx="1152380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0476" y="2295876"/>
            <a:ext cx="1095238" cy="27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62857" y="2174071"/>
            <a:ext cx="1561904" cy="47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285" y="2174071"/>
            <a:ext cx="1342857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4761" y="2174071"/>
            <a:ext cx="2295238" cy="47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590" y="3009900"/>
            <a:ext cx="160972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3058941"/>
            <a:ext cx="43809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2380" y="3049411"/>
            <a:ext cx="94285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380" y="3058941"/>
            <a:ext cx="2276190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6666" y="4078588"/>
            <a:ext cx="138095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1904" y="3973764"/>
            <a:ext cx="923809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39047" y="2154328"/>
            <a:ext cx="2400001" cy="4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9047" y="2144793"/>
            <a:ext cx="742857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0476" y="4909916"/>
            <a:ext cx="552380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43809" y="4957591"/>
            <a:ext cx="1190476" cy="41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4285" y="5825267"/>
            <a:ext cx="533333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