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2962275"/>
            <a:ext cx="79819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428" y="1267284"/>
            <a:ext cx="285714" cy="37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10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2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10765" y="4207510"/>
            <a:ext cx="244665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8760" y="5216705"/>
            <a:ext cx="574092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0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0457" y="1202046"/>
            <a:ext cx="1079088" cy="3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3071" y="2847760"/>
            <a:ext cx="2511976" cy="44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9364" y="5431354"/>
            <a:ext cx="1512493" cy="26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77030" y="2693035"/>
            <a:ext cx="293306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5714" y="4794433"/>
            <a:ext cx="1019047" cy="4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3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3203" y="1267830"/>
            <a:ext cx="477907" cy="31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9556" y="2042211"/>
            <a:ext cx="1155667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5948" y="2860096"/>
            <a:ext cx="2511186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9599" y="6105534"/>
            <a:ext cx="2102793" cy="43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3809" y="5284805"/>
            <a:ext cx="333333" cy="37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780480"/>
            <a:ext cx="10800000" cy="265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8241" y="3925380"/>
            <a:ext cx="304761" cy="38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9923" y="4476215"/>
            <a:ext cx="378517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1172046"/>
            <a:ext cx="371428" cy="3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