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804795"/>
            <a:ext cx="75342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72181"/>
            <a:ext cx="419047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59423"/>
            <a:ext cx="333333" cy="3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46666"/>
            <a:ext cx="371428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24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8467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077411"/>
            <a:ext cx="4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038" y="2003505"/>
            <a:ext cx="355891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038" y="4504678"/>
            <a:ext cx="355891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3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5094" y="2888985"/>
            <a:ext cx="316463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420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784350"/>
            <a:ext cx="29730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9395" y="4455160"/>
            <a:ext cx="99695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2540" y="5373370"/>
            <a:ext cx="546227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1844675"/>
            <a:ext cx="97135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1904" y="2943986"/>
            <a:ext cx="1276190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62620" y="3706495"/>
            <a:ext cx="32924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2065" y="4436745"/>
            <a:ext cx="55098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4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844675"/>
            <a:ext cx="95262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540" y="2779395"/>
            <a:ext cx="55257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95842"/>
            <a:ext cx="419047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782009"/>
            <a:ext cx="333333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468175"/>
            <a:ext cx="371428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91813"/>
            <a:ext cx="419047" cy="38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023282"/>
            <a:ext cx="361904" cy="39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7619" y="2903035"/>
            <a:ext cx="37142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579437"/>
            <a:ext cx="361904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