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0" y="2842895"/>
            <a:ext cx="73914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6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870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55317"/>
            <a:ext cx="361904" cy="39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7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8117" y="1679142"/>
            <a:ext cx="250613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5108" y="1150660"/>
            <a:ext cx="271459" cy="29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3015" y="2901099"/>
            <a:ext cx="318128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3196090"/>
            <a:ext cx="552380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210558"/>
            <a:ext cx="2228571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4016009"/>
            <a:ext cx="1971428" cy="40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2164374"/>
            <a:ext cx="580952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2134588"/>
            <a:ext cx="133333" cy="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4285" y="2134588"/>
            <a:ext cx="242857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4021411"/>
            <a:ext cx="200000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2191423"/>
            <a:ext cx="2085714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4077719"/>
            <a:ext cx="2771428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1219864"/>
            <a:ext cx="866666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619" y="3097914"/>
            <a:ext cx="1400000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267304"/>
            <a:ext cx="333333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124641"/>
            <a:ext cx="419047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2991504"/>
            <a:ext cx="361904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867893"/>
            <a:ext cx="371428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200622"/>
            <a:ext cx="361904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943867"/>
            <a:ext cx="333333" cy="3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801200"/>
            <a:ext cx="419047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92006"/>
            <a:ext cx="371428" cy="38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64580"/>
            <a:ext cx="10800000" cy="18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244" y="2899243"/>
            <a:ext cx="361904" cy="40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291" y="3798055"/>
            <a:ext cx="333333" cy="38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