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745" y="3000375"/>
            <a:ext cx="81438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6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9243" y="5289903"/>
            <a:ext cx="326953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142" y="4469294"/>
            <a:ext cx="314285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220837"/>
            <a:ext cx="419047" cy="371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571" y="4260924"/>
            <a:ext cx="361904" cy="3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6666" y="2232494"/>
            <a:ext cx="333333" cy="38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00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843520" y="3762375"/>
            <a:ext cx="171450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1277294"/>
            <a:ext cx="1438095" cy="47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000" y="3347569"/>
            <a:ext cx="1657142" cy="39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952" y="1306211"/>
            <a:ext cx="933333" cy="38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0952" y="3378322"/>
            <a:ext cx="1466666" cy="38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336283"/>
            <a:ext cx="361904" cy="39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362582"/>
            <a:ext cx="361904" cy="39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372288"/>
            <a:ext cx="323809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402000"/>
            <a:ext cx="333333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348470"/>
            <a:ext cx="323809" cy="38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924625"/>
            <a:ext cx="10800000" cy="21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