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" y="2996565"/>
            <a:ext cx="11946255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72075" y="1554480"/>
            <a:ext cx="504952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290" y="2413000"/>
            <a:ext cx="84518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800" y="3141345"/>
            <a:ext cx="99288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800" y="3848735"/>
            <a:ext cx="99923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5800" y="4602480"/>
            <a:ext cx="98082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3570" y="5297805"/>
            <a:ext cx="100926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48335" y="6092825"/>
            <a:ext cx="1002982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26" grpId="0" bldLvl="0" animBg="1"/>
      <p:bldP spid="34" grpId="0" bldLvl="0" animBg="1"/>
      <p:bldP spid="37" grpId="0" bldLvl="0" animBg="1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01395"/>
            <a:ext cx="108115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0240" y="1808480"/>
            <a:ext cx="1086993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704465"/>
            <a:ext cx="110089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50240" y="3356610"/>
            <a:ext cx="1099883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252595"/>
            <a:ext cx="108331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50240" y="5085080"/>
            <a:ext cx="108985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50240" y="5873115"/>
            <a:ext cx="48310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1" grpId="0" bldLvl="0" animBg="1"/>
      <p:bldP spid="38" grpId="0" bldLvl="0" animBg="1"/>
      <p:bldP spid="43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40108" y="3160449"/>
            <a:ext cx="2352196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5362" y="5410176"/>
            <a:ext cx="1530239" cy="43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2857" y="4525333"/>
            <a:ext cx="2609523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972185"/>
            <a:ext cx="45281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3910" y="3429000"/>
            <a:ext cx="42348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3333" y="5282871"/>
            <a:ext cx="2047619" cy="4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690" y="5963285"/>
            <a:ext cx="38392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794966"/>
            <a:ext cx="2609523" cy="47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436589"/>
            <a:ext cx="2400000" cy="46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4805"/>
            <a:ext cx="10800000" cy="16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1490" y="4311015"/>
            <a:ext cx="96177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415" y="5243830"/>
            <a:ext cx="98101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2636520"/>
            <a:ext cx="930338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0955" y="3429000"/>
            <a:ext cx="962596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