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43" r:id="rId6"/>
    <p:sldId id="342" r:id="rId7"/>
    <p:sldId id="341" r:id="rId8"/>
    <p:sldId id="340" r:id="rId9"/>
    <p:sldId id="339" r:id="rId10"/>
    <p:sldId id="338" r:id="rId11"/>
    <p:sldId id="363" r:id="rId12"/>
    <p:sldId id="364" r:id="rId13"/>
    <p:sldId id="365" r:id="rId14"/>
    <p:sldId id="336" r:id="rId15"/>
    <p:sldId id="335" r:id="rId16"/>
    <p:sldId id="334" r:id="rId17"/>
    <p:sldId id="333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886075"/>
            <a:ext cx="114681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3911213"/>
            <a:ext cx="2628571" cy="4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3920756"/>
            <a:ext cx="904761" cy="38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3033082"/>
            <a:ext cx="2009523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3033082"/>
            <a:ext cx="1742857" cy="47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4044540"/>
            <a:ext cx="542857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619" y="3987287"/>
            <a:ext cx="800000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146124"/>
            <a:ext cx="1352380" cy="38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2251127"/>
            <a:ext cx="295238" cy="27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3052968"/>
            <a:ext cx="1123809" cy="38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5650" y="2820670"/>
            <a:ext cx="12020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5" y="1628590"/>
            <a:ext cx="10800000" cy="36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1259" y="2782665"/>
            <a:ext cx="971428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7925" y="3698295"/>
            <a:ext cx="1076190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5" y="1052830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248191"/>
            <a:ext cx="1704761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3057725"/>
            <a:ext cx="2266665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4867258"/>
            <a:ext cx="1923809" cy="4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24630" y="1949450"/>
            <a:ext cx="21431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3953661"/>
            <a:ext cx="2523809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5592" y="2047083"/>
            <a:ext cx="1772833" cy="43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3356610"/>
            <a:ext cx="312420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531" y="5368479"/>
            <a:ext cx="803451" cy="3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8398" y="3317081"/>
            <a:ext cx="2265597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542" y="4737824"/>
            <a:ext cx="897689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1143757"/>
            <a:ext cx="1695238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3529280"/>
            <a:ext cx="2095238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5113268"/>
            <a:ext cx="723810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67619" y="1934470"/>
            <a:ext cx="2257142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9895" y="3429000"/>
            <a:ext cx="8483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836295"/>
            <a:ext cx="10212070" cy="588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267607"/>
            <a:ext cx="552380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068608"/>
            <a:ext cx="295238" cy="27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190" y="4357183"/>
            <a:ext cx="2504761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268730"/>
            <a:ext cx="1138809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9645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2218060"/>
            <a:ext cx="2009523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3847134"/>
            <a:ext cx="1009523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5476207"/>
            <a:ext cx="2628571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692785"/>
            <a:ext cx="10282555" cy="66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40284"/>
            <a:ext cx="361904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5280492"/>
            <a:ext cx="361904" cy="3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81079"/>
            <a:ext cx="361904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5174" y="2874056"/>
            <a:ext cx="349882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5330" y="2791877"/>
            <a:ext cx="299961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3949297"/>
            <a:ext cx="1000000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3949297"/>
            <a:ext cx="1542857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2024-05-04T05:25:50Z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