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74" r:id="rId14"/>
    <p:sldId id="339" r:id="rId15"/>
    <p:sldId id="338" r:id="rId16"/>
    <p:sldId id="337" r:id="rId17"/>
    <p:sldId id="336" r:id="rId18"/>
    <p:sldId id="335" r:id="rId19"/>
    <p:sldId id="334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952750"/>
            <a:ext cx="11534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16"/>
          <a:stretch>
            <a:fillRect/>
          </a:stretch>
        </p:blipFill>
        <p:spPr>
          <a:xfrm>
            <a:off x="720090" y="972185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814021"/>
            <a:ext cx="819047" cy="38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2919006"/>
            <a:ext cx="857142" cy="2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13278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5429" y="4203098"/>
            <a:ext cx="3533333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6858" y="4203098"/>
            <a:ext cx="600000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9"/>
          <a:stretch>
            <a:fillRect/>
          </a:stretch>
        </p:blipFill>
        <p:spPr>
          <a:xfrm>
            <a:off x="455295" y="1340670"/>
            <a:ext cx="10800080" cy="7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983885"/>
            <a:ext cx="1152380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3031560"/>
            <a:ext cx="514285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101" y="2917070"/>
            <a:ext cx="2238095" cy="4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10" y="4728934"/>
            <a:ext cx="1561904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60" y="989330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1220204"/>
            <a:ext cx="2295238" cy="4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3024456"/>
            <a:ext cx="1771428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90965" y="2693035"/>
            <a:ext cx="6927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5113" y="3675497"/>
            <a:ext cx="1359220" cy="42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2775" y="5311372"/>
            <a:ext cx="2400142" cy="43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7508" y="5406080"/>
            <a:ext cx="266682" cy="24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7908" y="6129309"/>
            <a:ext cx="1548478" cy="42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72380" y="2116335"/>
            <a:ext cx="1123809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2211696"/>
            <a:ext cx="638096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2116335"/>
            <a:ext cx="2009523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2380" y="4872276"/>
            <a:ext cx="485714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4834131"/>
            <a:ext cx="1171428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3124884"/>
            <a:ext cx="628571" cy="2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3972702"/>
            <a:ext cx="514285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4029858"/>
            <a:ext cx="1723809" cy="2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1124610"/>
            <a:ext cx="809523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3315" y="2776855"/>
            <a:ext cx="91059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424795" cy="558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4850470"/>
            <a:ext cx="244761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32215" y="997585"/>
            <a:ext cx="25215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3878470"/>
            <a:ext cx="1428571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964815"/>
            <a:ext cx="2019047" cy="3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360" y="5466080"/>
            <a:ext cx="35223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3840352"/>
            <a:ext cx="10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1296112"/>
            <a:ext cx="1800000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4889951"/>
            <a:ext cx="1723809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2493010"/>
            <a:ext cx="224853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55" y="4076700"/>
            <a:ext cx="255524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980440"/>
            <a:ext cx="10547985" cy="70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595" y="1124585"/>
            <a:ext cx="27882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1076823"/>
            <a:ext cx="104761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1924941"/>
            <a:ext cx="14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6190" y="3649764"/>
            <a:ext cx="52380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459764"/>
            <a:ext cx="125714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2000" y="2830064"/>
            <a:ext cx="352824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2000" y="4474451"/>
            <a:ext cx="352824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58011"/>
            <a:ext cx="419047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2898708"/>
            <a:ext cx="361904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3661316"/>
            <a:ext cx="1447619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3766218"/>
            <a:ext cx="857142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