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276475"/>
            <a:ext cx="11574780" cy="1255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716655"/>
            <a:ext cx="70675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7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25735"/>
            <a:ext cx="371428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87264"/>
            <a:ext cx="333333" cy="37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1"/>
          <a:stretch>
            <a:fillRect/>
          </a:stretch>
        </p:blipFill>
        <p:spPr>
          <a:xfrm>
            <a:off x="720090" y="972185"/>
            <a:ext cx="7752170" cy="161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2407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77142" y="2765237"/>
            <a:ext cx="1533333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333" y="3338543"/>
            <a:ext cx="1000000" cy="27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6780" y="3792220"/>
            <a:ext cx="201930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4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0073" y="2777940"/>
            <a:ext cx="418047" cy="38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43545"/>
            <a:ext cx="361904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6190" y="1162756"/>
            <a:ext cx="971428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428" y="2374060"/>
            <a:ext cx="1485714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000" y="2984481"/>
            <a:ext cx="2371428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2392482"/>
            <a:ext cx="257142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714" y="3603229"/>
            <a:ext cx="285714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5238" y="5424116"/>
            <a:ext cx="257142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229543"/>
            <a:ext cx="247619" cy="26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706074"/>
            <a:ext cx="247619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3526961"/>
            <a:ext cx="314285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2955405"/>
            <a:ext cx="819047" cy="38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00" y="2945869"/>
            <a:ext cx="714285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666" y="2955405"/>
            <a:ext cx="1028571" cy="4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5238" y="5444197"/>
            <a:ext cx="1942857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7619" y="5453733"/>
            <a:ext cx="1752380" cy="4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1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42205" y="1918335"/>
            <a:ext cx="124269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5968" y="2106975"/>
            <a:ext cx="293106" cy="28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0049" y="2050226"/>
            <a:ext cx="1493890" cy="42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3408" y="5303822"/>
            <a:ext cx="1285880" cy="37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42634" y="5303822"/>
            <a:ext cx="614575" cy="46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7325" y="6126679"/>
            <a:ext cx="1276425" cy="38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2030779"/>
            <a:ext cx="961904" cy="38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809" y="2135703"/>
            <a:ext cx="1295238" cy="27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3333" y="2030779"/>
            <a:ext cx="819047" cy="38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285" y="2860634"/>
            <a:ext cx="1895238" cy="47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2024-05-04T04:55:15Z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