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2928620"/>
            <a:ext cx="81248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2230583"/>
            <a:ext cx="2285714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2221048"/>
            <a:ext cx="533333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285" y="5119604"/>
            <a:ext cx="1152380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5167278"/>
            <a:ext cx="52380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2857" y="5119604"/>
            <a:ext cx="1209523" cy="47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380" y="5167278"/>
            <a:ext cx="838094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4798" y="2279826"/>
            <a:ext cx="1140504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2711" y="2381855"/>
            <a:ext cx="621250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9490" y="4893310"/>
            <a:ext cx="16313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4484" y="5201565"/>
            <a:ext cx="287443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4617" y="5108811"/>
            <a:ext cx="1604124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3845" y="5858510"/>
            <a:ext cx="6591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1905" y="6045623"/>
            <a:ext cx="1400132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0" grpId="0" animBg="1"/>
      <p:bldP spid="12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8797290" cy="433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085080"/>
            <a:ext cx="8797290" cy="144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086591"/>
            <a:ext cx="428571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10823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97154"/>
            <a:ext cx="361904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68902"/>
            <a:ext cx="333333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77380" y="2663190"/>
            <a:ext cx="72390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20" y="3434080"/>
            <a:ext cx="11239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895" y="4780280"/>
            <a:ext cx="9810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267714"/>
            <a:ext cx="2028571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05" y="2496185"/>
            <a:ext cx="16097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4024534"/>
            <a:ext cx="1019047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450975"/>
            <a:ext cx="10902950" cy="3956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60795" y="2131060"/>
            <a:ext cx="17843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05" y="3516630"/>
            <a:ext cx="17843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1650" y="4194810"/>
            <a:ext cx="1784350" cy="43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1219940"/>
            <a:ext cx="1419047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3317899"/>
            <a:ext cx="800000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830049"/>
            <a:ext cx="285714" cy="26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3889368"/>
            <a:ext cx="276190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65108"/>
            <a:ext cx="428571" cy="38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97108"/>
            <a:ext cx="361904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3253223"/>
            <a:ext cx="1076190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3358217"/>
            <a:ext cx="619047" cy="37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3253223"/>
            <a:ext cx="1885715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4217255"/>
            <a:ext cx="1076190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2025-06-22T01:07:39Z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