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87" r:id="rId4"/>
    <p:sldId id="386" r:id="rId5"/>
    <p:sldId id="384" r:id="rId6"/>
    <p:sldId id="383" r:id="rId7"/>
    <p:sldId id="381" r:id="rId8"/>
    <p:sldId id="379" r:id="rId9"/>
    <p:sldId id="378" r:id="rId10"/>
    <p:sldId id="377" r:id="rId11"/>
    <p:sldId id="376" r:id="rId12"/>
    <p:sldId id="375" r:id="rId13"/>
    <p:sldId id="374" r:id="rId14"/>
    <p:sldId id="373" r:id="rId15"/>
    <p:sldId id="372" r:id="rId16"/>
    <p:sldId id="371" r:id="rId17"/>
    <p:sldId id="369" r:id="rId18"/>
    <p:sldId id="368" r:id="rId19"/>
    <p:sldId id="367" r:id="rId20"/>
    <p:sldId id="366" r:id="rId21"/>
    <p:sldId id="365" r:id="rId22"/>
    <p:sldId id="364" r:id="rId23"/>
    <p:sldId id="363" r:id="rId24"/>
    <p:sldId id="362" r:id="rId25"/>
    <p:sldId id="361" r:id="rId26"/>
    <p:sldId id="360" r:id="rId27"/>
    <p:sldId id="359" r:id="rId28"/>
    <p:sldId id="358" r:id="rId29"/>
    <p:sldId id="356" r:id="rId30"/>
    <p:sldId id="355" r:id="rId31"/>
    <p:sldId id="354" r:id="rId32"/>
    <p:sldId id="353" r:id="rId33"/>
    <p:sldId id="352" r:id="rId34"/>
    <p:sldId id="351" r:id="rId35"/>
    <p:sldId id="350" r:id="rId36"/>
    <p:sldId id="349" r:id="rId37"/>
    <p:sldId id="348" r:id="rId38"/>
    <p:sldId id="347" r:id="rId39"/>
    <p:sldId id="346" r:id="rId40"/>
    <p:sldId id="345" r:id="rId41"/>
    <p:sldId id="344" r:id="rId42"/>
    <p:sldId id="343" r:id="rId43"/>
    <p:sldId id="342" r:id="rId44"/>
    <p:sldId id="341" r:id="rId45"/>
    <p:sldId id="340" r:id="rId46"/>
    <p:sldId id="337" r:id="rId47"/>
    <p:sldId id="336" r:id="rId48"/>
    <p:sldId id="335" r:id="rId49"/>
    <p:sldId id="334" r:id="rId50"/>
    <p:sldId id="333" r:id="rId51"/>
    <p:sldId id="332" r:id="rId52"/>
    <p:sldId id="329" r:id="rId53"/>
    <p:sldId id="328" r:id="rId54"/>
    <p:sldId id="326" r:id="rId55"/>
    <p:sldId id="325" r:id="rId56"/>
    <p:sldId id="452" r:id="rId57"/>
    <p:sldId id="453" r:id="rId58"/>
  </p:sldIdLst>
  <p:sldSz cx="12192000" cy="6858000"/>
  <p:notesSz cx="6858000" cy="9144000"/>
  <p:custDataLst>
    <p:tags r:id="rId6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2" Type="http://schemas.openxmlformats.org/officeDocument/2006/relationships/tags" Target="tags/tag1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" Target="slides/slide4.xml"/><Relationship Id="rId59" Type="http://schemas.openxmlformats.org/officeDocument/2006/relationships/presProps" Target="presProps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" t="-786" r="48000" b="786"/>
          <a:stretch>
            <a:fillRect/>
          </a:stretch>
        </p:blipFill>
        <p:spPr>
          <a:xfrm>
            <a:off x="3359785" y="2780665"/>
            <a:ext cx="5591900" cy="104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5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839220"/>
            <a:ext cx="295238" cy="304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3764260"/>
            <a:ext cx="266666" cy="295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8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53359"/>
            <a:ext cx="276190" cy="295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858377"/>
            <a:ext cx="266666" cy="295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4002839"/>
            <a:ext cx="342857" cy="295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3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219786"/>
            <a:ext cx="276190" cy="29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4069336"/>
            <a:ext cx="333333" cy="29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200907"/>
            <a:ext cx="295238" cy="305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20395"/>
            <a:ext cx="8506460" cy="1710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22"/>
          <a:stretch>
            <a:fillRect/>
          </a:stretch>
        </p:blipFill>
        <p:spPr>
          <a:xfrm>
            <a:off x="767715" y="2348865"/>
            <a:ext cx="8506460" cy="4316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4067" y="3429199"/>
            <a:ext cx="2038095" cy="371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9906" y="5085140"/>
            <a:ext cx="904761" cy="362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68165" y="5654675"/>
            <a:ext cx="1657350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7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24761" y="1306239"/>
            <a:ext cx="1104761" cy="381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15238" y="2719594"/>
            <a:ext cx="1314285" cy="372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5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2600903"/>
            <a:ext cx="295238" cy="304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81860"/>
            <a:ext cx="295238" cy="305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290001"/>
            <a:ext cx="333333" cy="295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7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91125"/>
            <a:ext cx="295238" cy="295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982597"/>
            <a:ext cx="342857" cy="295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3896914"/>
            <a:ext cx="295238" cy="304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1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91279"/>
            <a:ext cx="333333" cy="2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288737"/>
            <a:ext cx="333333" cy="2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1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200647"/>
            <a:ext cx="342857" cy="29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601110"/>
            <a:ext cx="295238" cy="29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5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229442"/>
            <a:ext cx="295238" cy="295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1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9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3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7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229498"/>
            <a:ext cx="342857" cy="29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1935233"/>
            <a:ext cx="295238" cy="29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2631431"/>
            <a:ext cx="276190" cy="29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5714" y="3327630"/>
            <a:ext cx="295238" cy="305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5714" y="4033365"/>
            <a:ext cx="295238" cy="29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56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72845"/>
            <a:ext cx="295238" cy="306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1880584"/>
            <a:ext cx="295238" cy="306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2588324"/>
            <a:ext cx="295238" cy="296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40525"/>
            <a:ext cx="10800000" cy="1269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15238" y="3255035"/>
            <a:ext cx="276190" cy="295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5238" y="3913467"/>
            <a:ext cx="276190" cy="295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6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4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91135"/>
            <a:ext cx="276190" cy="295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302450"/>
            <a:ext cx="10800000" cy="2330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80949" y="3512608"/>
            <a:ext cx="295238" cy="305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1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0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72050"/>
            <a:ext cx="276190" cy="295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4449073"/>
            <a:ext cx="295238" cy="304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1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72189"/>
            <a:ext cx="333333" cy="295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5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34198"/>
            <a:ext cx="295238" cy="295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56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72845"/>
            <a:ext cx="276190" cy="296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4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8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8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9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9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91135"/>
            <a:ext cx="333333" cy="295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515881"/>
            <a:ext cx="276190" cy="295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6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3115034"/>
            <a:ext cx="295238" cy="30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8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34018"/>
            <a:ext cx="276190" cy="295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154478"/>
            <a:ext cx="295238" cy="30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219794"/>
            <a:ext cx="333333" cy="295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240275"/>
            <a:ext cx="295238" cy="295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2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53020" y="3850640"/>
            <a:ext cx="371475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05714" y="5871393"/>
            <a:ext cx="238095" cy="295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9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96190" y="1783397"/>
            <a:ext cx="342857" cy="295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44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27253" y="2414372"/>
            <a:ext cx="265541" cy="294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32075" y="3069133"/>
            <a:ext cx="246574" cy="294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9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1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3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10476" y="2528354"/>
            <a:ext cx="1561904" cy="295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62857" y="3187179"/>
            <a:ext cx="647619" cy="295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6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24761" y="1182041"/>
            <a:ext cx="1790476" cy="372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00952" y="1850356"/>
            <a:ext cx="361904" cy="295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48571" y="2537766"/>
            <a:ext cx="1066666" cy="334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77142" y="3158344"/>
            <a:ext cx="1038095" cy="305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04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20"/>
          <a:stretch>
            <a:fillRect/>
          </a:stretch>
        </p:blipFill>
        <p:spPr>
          <a:xfrm>
            <a:off x="1271905" y="1628775"/>
            <a:ext cx="8832305" cy="3410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053" y="2562285"/>
            <a:ext cx="276190" cy="295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7529" y="3905664"/>
            <a:ext cx="295238" cy="30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415415" y="980440"/>
            <a:ext cx="9768930" cy="805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1777180"/>
            <a:ext cx="10800000" cy="1940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66010" y="1930113"/>
            <a:ext cx="1971428" cy="296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9820" y="3258719"/>
            <a:ext cx="1371428" cy="363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3788860"/>
            <a:ext cx="10800000" cy="2715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855970" y="3789045"/>
            <a:ext cx="204279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89820" y="5313213"/>
            <a:ext cx="2038095" cy="371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028700"/>
            <a:ext cx="9791700" cy="48006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613140" y="2905125"/>
            <a:ext cx="1263650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72005" y="3498850"/>
            <a:ext cx="177355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36290" y="4747895"/>
            <a:ext cx="152336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70500" y="4702175"/>
            <a:ext cx="876300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019175"/>
            <a:ext cx="9810750" cy="481965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676140" y="1694180"/>
            <a:ext cx="96710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64095" y="1694180"/>
            <a:ext cx="1858010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14180" y="2905125"/>
            <a:ext cx="130238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49780" y="3506470"/>
            <a:ext cx="1211580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87310" y="4709795"/>
            <a:ext cx="83883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172575" y="4709795"/>
            <a:ext cx="1356995" cy="45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5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7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1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59560" y="930275"/>
            <a:ext cx="982726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1850084"/>
            <a:ext cx="10638095" cy="372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2440940"/>
            <a:ext cx="1076960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3253110"/>
            <a:ext cx="10657142" cy="38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17220" y="3710940"/>
            <a:ext cx="1076960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1904" y="4751580"/>
            <a:ext cx="1438095" cy="219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16" grpId="0" bldLvl="0" animBg="1"/>
      <p:bldP spid="19" grpId="0" bldLvl="0" animBg="1"/>
      <p:bldP spid="20" grpId="0" bldLvl="0" animBg="1"/>
      <p:bldP spid="29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8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8095" y="1210627"/>
            <a:ext cx="9676190" cy="372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797685"/>
            <a:ext cx="1068006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2613755"/>
            <a:ext cx="10638095" cy="381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320091"/>
            <a:ext cx="190476" cy="6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3320091"/>
            <a:ext cx="9714285" cy="372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703705" y="3860800"/>
            <a:ext cx="981329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04" y="4723220"/>
            <a:ext cx="7304761" cy="381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2" grpId="0" bldLvl="0" animBg="1"/>
      <p:bldP spid="13" grpId="0" bldLvl="0" animBg="1"/>
      <p:bldP spid="15" grpId="0" bldLvl="0" animBg="1"/>
      <p:bldP spid="16" grpId="0" bldLvl="0" animBg="1"/>
      <p:bldP spid="2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26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91741"/>
            <a:ext cx="276190" cy="28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697805"/>
            <a:ext cx="10800000" cy="2080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53339" y="2003225"/>
            <a:ext cx="295238" cy="305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767" y="3291718"/>
            <a:ext cx="342857" cy="29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3050545"/>
            <a:ext cx="276190" cy="29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4328183"/>
            <a:ext cx="295238" cy="305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9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72271"/>
            <a:ext cx="276190" cy="295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098689"/>
            <a:ext cx="333333" cy="295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5015570"/>
            <a:ext cx="295238" cy="314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3727502"/>
            <a:ext cx="266666" cy="29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5014675"/>
            <a:ext cx="342857" cy="29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6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2025-06-22T06:19:46Z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