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7570" y="2938145"/>
            <a:ext cx="78962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2397" y="1390578"/>
            <a:ext cx="290860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8763" y="6067734"/>
            <a:ext cx="399933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4192941"/>
            <a:ext cx="36190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0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24508" y="4336485"/>
            <a:ext cx="349428" cy="35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210823"/>
            <a:ext cx="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250549"/>
            <a:ext cx="323809" cy="37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39835"/>
            <a:ext cx="361904" cy="3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4136821"/>
            <a:ext cx="371428" cy="38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5730" y="2060575"/>
            <a:ext cx="195516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9047" y="3173294"/>
            <a:ext cx="2942857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3809" y="4126235"/>
            <a:ext cx="2971428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1258242"/>
            <a:ext cx="1380952" cy="38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8571" y="3147442"/>
            <a:ext cx="1047619" cy="38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11955"/>
            <a:ext cx="10800000" cy="331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60615"/>
            <a:ext cx="10800000" cy="291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66663" y="5070191"/>
            <a:ext cx="371428" cy="37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1220187"/>
            <a:ext cx="333333" cy="38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