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77" r:id="rId15"/>
    <p:sldId id="338" r:id="rId16"/>
    <p:sldId id="337" r:id="rId17"/>
    <p:sldId id="336" r:id="rId18"/>
    <p:sldId id="335" r:id="rId19"/>
    <p:sldId id="334" r:id="rId20"/>
    <p:sldId id="333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985770"/>
            <a:ext cx="112776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3154235"/>
            <a:ext cx="619047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4088117"/>
            <a:ext cx="1847619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095" y="4088117"/>
            <a:ext cx="33333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72380" y="2191066"/>
            <a:ext cx="619047" cy="47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047" y="2191066"/>
            <a:ext cx="809523" cy="39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4761" y="2191066"/>
            <a:ext cx="2000000" cy="39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15238" y="4105889"/>
            <a:ext cx="638095" cy="4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5714" y="4105889"/>
            <a:ext cx="2076190" cy="4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38" y="4153516"/>
            <a:ext cx="523809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796605"/>
            <a:ext cx="10800000" cy="88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83830" y="1988820"/>
            <a:ext cx="9359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8571" y="2286330"/>
            <a:ext cx="285714" cy="28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4285" y="3114930"/>
            <a:ext cx="1076190" cy="3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9875" y="3068955"/>
            <a:ext cx="160274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772735"/>
            <a:ext cx="10800000" cy="435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3470" y="2946566"/>
            <a:ext cx="1380952" cy="41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4423" y="4635738"/>
            <a:ext cx="1533333" cy="47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" y="1133475"/>
            <a:ext cx="11672570" cy="69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380" y="1219688"/>
            <a:ext cx="1009523" cy="47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6955" y="2778760"/>
            <a:ext cx="244792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2857" y="4696852"/>
            <a:ext cx="2533333" cy="47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8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3930" y="5877560"/>
            <a:ext cx="266636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86666" y="2019852"/>
            <a:ext cx="6200000" cy="4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2725" y="3509010"/>
            <a:ext cx="491871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8030" y="972185"/>
            <a:ext cx="241681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315" y="3710940"/>
            <a:ext cx="443738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72890" y="-3302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8352155" cy="199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564765"/>
            <a:ext cx="8352155" cy="428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3377565"/>
            <a:ext cx="108140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910" y="6165215"/>
            <a:ext cx="355028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830"/>
            <a:ext cx="11104880" cy="5200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1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6520" y="2909534"/>
            <a:ext cx="587349" cy="34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4840" y="5302958"/>
            <a:ext cx="1253597" cy="4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3134426"/>
            <a:ext cx="790476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857" y="3944146"/>
            <a:ext cx="1066666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1844675"/>
            <a:ext cx="207327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24761" y="2163599"/>
            <a:ext cx="590477" cy="2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8095" y="2973887"/>
            <a:ext cx="638095" cy="4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430" y="3690620"/>
            <a:ext cx="445643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84445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6337" y="2704625"/>
            <a:ext cx="628571" cy="47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1855" y="4437380"/>
            <a:ext cx="103314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95" y="988695"/>
            <a:ext cx="10713720" cy="676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3124916"/>
            <a:ext cx="628571" cy="4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6190" y="4992046"/>
            <a:ext cx="1085714" cy="38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1248590"/>
            <a:ext cx="619047" cy="4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83261" y="5317116"/>
            <a:ext cx="3203074" cy="41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1608" y="6137581"/>
            <a:ext cx="945032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235" y="1124585"/>
            <a:ext cx="387667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69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81904" y="4006517"/>
            <a:ext cx="2657143" cy="46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229647"/>
            <a:ext cx="609523" cy="47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333" y="2155267"/>
            <a:ext cx="1666666" cy="47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0805" y="3820795"/>
            <a:ext cx="239077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39047" y="3118887"/>
            <a:ext cx="1076190" cy="3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333" y="3118887"/>
            <a:ext cx="1561904" cy="3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