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0" y="2895600"/>
            <a:ext cx="81534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2546384"/>
            <a:ext cx="304761" cy="37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7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3325" y="6193402"/>
            <a:ext cx="291569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3525882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5667" y="4438666"/>
            <a:ext cx="2175378" cy="2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8804" y="6172000"/>
            <a:ext cx="1118766" cy="44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7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39440" y="1148080"/>
            <a:ext cx="23209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7585" y="3268650"/>
            <a:ext cx="1736170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2065" y="4879340"/>
            <a:ext cx="272415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4174765"/>
            <a:ext cx="1742857" cy="4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1780" y="5991225"/>
            <a:ext cx="209296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1363163"/>
            <a:ext cx="1933333" cy="46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0000" y="3318980"/>
            <a:ext cx="1800000" cy="47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39047" y="1191540"/>
            <a:ext cx="1390476" cy="47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130" y="3933190"/>
            <a:ext cx="200660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1153240"/>
            <a:ext cx="333333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1210235"/>
            <a:ext cx="29523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2024-05-04T05:01:00Z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