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2" r:id="rId5"/>
    <p:sldId id="340" r:id="rId6"/>
    <p:sldId id="339" r:id="rId7"/>
    <p:sldId id="360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8995" y="2995295"/>
            <a:ext cx="795337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99411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001667"/>
            <a:ext cx="371428" cy="381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1972261"/>
            <a:ext cx="333333" cy="38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048823"/>
            <a:ext cx="419047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1991317"/>
            <a:ext cx="361904" cy="400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030104"/>
            <a:ext cx="428571" cy="381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0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62960" y="2442210"/>
            <a:ext cx="1166495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15238" y="3145785"/>
            <a:ext cx="1123809" cy="276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96190" y="4337554"/>
            <a:ext cx="952380" cy="305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81904" y="4890534"/>
            <a:ext cx="1161904" cy="276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72380" y="5472117"/>
            <a:ext cx="1571428" cy="33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8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91428" y="2978235"/>
            <a:ext cx="1542857" cy="296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60615"/>
            <a:ext cx="10800000" cy="2857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91428" y="3946336"/>
            <a:ext cx="790476" cy="276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58095" y="5117859"/>
            <a:ext cx="2266666" cy="333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2380" y="5698859"/>
            <a:ext cx="1580952" cy="276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62857" y="6279858"/>
            <a:ext cx="1219047" cy="276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0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2276812"/>
            <a:ext cx="276190" cy="27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05714" y="4019737"/>
            <a:ext cx="314285" cy="266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72380" y="5191212"/>
            <a:ext cx="247619" cy="266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3" t="177" r="223" b="25618"/>
          <a:stretch>
            <a:fillRect/>
          </a:stretch>
        </p:blipFill>
        <p:spPr>
          <a:xfrm>
            <a:off x="695960" y="980440"/>
            <a:ext cx="10800080" cy="3464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1143522"/>
            <a:ext cx="276190" cy="276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15238" y="3478140"/>
            <a:ext cx="314285" cy="266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755"/>
          <a:stretch>
            <a:fillRect/>
          </a:stretch>
        </p:blipFill>
        <p:spPr>
          <a:xfrm>
            <a:off x="623570" y="1268915"/>
            <a:ext cx="10800080" cy="1132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556813" y="1972022"/>
            <a:ext cx="247619" cy="266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2400935"/>
            <a:ext cx="7646035" cy="2372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05714" y="2927437"/>
            <a:ext cx="1133333" cy="372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72380" y="2832049"/>
            <a:ext cx="609523" cy="467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24761" y="3738228"/>
            <a:ext cx="638095" cy="372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20000" y="3680995"/>
            <a:ext cx="1057142" cy="429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72380" y="5359810"/>
            <a:ext cx="1390476" cy="286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20000" y="5254884"/>
            <a:ext cx="1923809" cy="391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15238" y="1982787"/>
            <a:ext cx="780952" cy="39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24761" y="2087680"/>
            <a:ext cx="1371428" cy="286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67619" y="4414397"/>
            <a:ext cx="1495238" cy="39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43809" y="4519290"/>
            <a:ext cx="723809" cy="286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96190" y="4414397"/>
            <a:ext cx="1600000" cy="39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34285" y="2048823"/>
            <a:ext cx="1361904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05714" y="2858823"/>
            <a:ext cx="1561904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34285" y="4469294"/>
            <a:ext cx="1342857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05714" y="4469294"/>
            <a:ext cx="119047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62857" y="4516941"/>
            <a:ext cx="514285" cy="34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81904" y="4469294"/>
            <a:ext cx="106666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2024-05-04T05:21:10Z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