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492375"/>
            <a:ext cx="1172273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3716655"/>
            <a:ext cx="72580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2078084"/>
            <a:ext cx="1066666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2125760"/>
            <a:ext cx="523809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2125760"/>
            <a:ext cx="809523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78048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0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887411"/>
            <a:ext cx="33333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4583647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24613"/>
            <a:ext cx="361904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31981"/>
            <a:ext cx="333333" cy="37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10734"/>
            <a:ext cx="361904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34207"/>
            <a:ext cx="361904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832613"/>
            <a:ext cx="419047" cy="3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531018"/>
            <a:ext cx="333333" cy="37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58282"/>
            <a:ext cx="371428" cy="37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947350"/>
            <a:ext cx="333333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720090" y="972185"/>
            <a:ext cx="8472260" cy="163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07125"/>
            <a:ext cx="10800000" cy="348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7148" y="2702597"/>
            <a:ext cx="628571" cy="2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53" y="4478391"/>
            <a:ext cx="1466666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7" y="5089417"/>
            <a:ext cx="1114285" cy="30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743711"/>
            <a:ext cx="141904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2296295"/>
            <a:ext cx="1133333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3477680"/>
            <a:ext cx="1495238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5830924"/>
            <a:ext cx="1228571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696390"/>
            <a:ext cx="952380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2287340"/>
            <a:ext cx="838095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714" y="2906884"/>
            <a:ext cx="1419047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2857" y="4050658"/>
            <a:ext cx="1171428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641608"/>
            <a:ext cx="514285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476" y="4679734"/>
            <a:ext cx="714285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2380" y="5232558"/>
            <a:ext cx="1552380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744748"/>
            <a:ext cx="247619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918181"/>
            <a:ext cx="276190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45736"/>
            <a:ext cx="419047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07055"/>
            <a:ext cx="371428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9174" y="2916342"/>
            <a:ext cx="985544" cy="3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9273" y="2861572"/>
            <a:ext cx="748283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3992" y="5326231"/>
            <a:ext cx="1989339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547" y="6147784"/>
            <a:ext cx="885164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334" y="2953440"/>
            <a:ext cx="626319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0031" y="2898144"/>
            <a:ext cx="1013164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758" y="5331168"/>
            <a:ext cx="3177650" cy="4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1365" y="5331168"/>
            <a:ext cx="1031585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